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3" r:id="rId1"/>
  </p:sldMasterIdLst>
  <p:notesMasterIdLst>
    <p:notesMasterId r:id="rId18"/>
  </p:notesMasterIdLst>
  <p:sldIdLst>
    <p:sldId id="256" r:id="rId2"/>
    <p:sldId id="259" r:id="rId3"/>
    <p:sldId id="260" r:id="rId4"/>
    <p:sldId id="261" r:id="rId5"/>
    <p:sldId id="293" r:id="rId6"/>
    <p:sldId id="294" r:id="rId7"/>
    <p:sldId id="297" r:id="rId8"/>
    <p:sldId id="303" r:id="rId9"/>
    <p:sldId id="258" r:id="rId10"/>
    <p:sldId id="298" r:id="rId11"/>
    <p:sldId id="299" r:id="rId12"/>
    <p:sldId id="300" r:id="rId13"/>
    <p:sldId id="302" r:id="rId14"/>
    <p:sldId id="296" r:id="rId15"/>
    <p:sldId id="287" r:id="rId16"/>
    <p:sldId id="264" r:id="rId17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19"/>
    </p:embeddedFont>
    <p:embeddedFont>
      <p:font typeface="Lucida Console" panose="020B0609040504020204" pitchFamily="49" charset="0"/>
      <p:regular r:id="rId20"/>
    </p:embeddedFont>
    <p:embeddedFont>
      <p:font typeface="Montserrat" pitchFamily="2" charset="77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3B63904-AAA2-4059-ACAB-899E9B2B06DA}">
  <a:tblStyle styleId="{A3B63904-AAA2-4059-ACAB-899E9B2B06D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60"/>
    <p:restoredTop sz="94699"/>
  </p:normalViewPr>
  <p:slideViewPr>
    <p:cSldViewPr snapToGrid="0">
      <p:cViewPr>
        <p:scale>
          <a:sx n="171" d="100"/>
          <a:sy n="171" d="100"/>
        </p:scale>
        <p:origin x="1304" y="8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g128d0e34769_0_18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6" name="Google Shape;2036;g128d0e34769_0_18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5" name="Google Shape;5135;g12941bdb633_0_17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6" name="Google Shape;5136;g12941bdb633_0_17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3" name="Google Shape;2783;g128f331c6d0_4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4" name="Google Shape;2784;g128f331c6d0_4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Google Shape;2245;g11bb7d78d3e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6" name="Google Shape;2246;g11bb7d78d3e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0" name="Google Shape;2350;g128d0e34769_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1" name="Google Shape;2351;g128d0e34769_0_4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9" name="Google Shape;2459;g128f331c6d0_4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0" name="Google Shape;2460;g128f331c6d0_4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3" name="Google Shape;2783;g128f331c6d0_4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4" name="Google Shape;2784;g128f331c6d0_4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4761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7" name="Google Shape;5467;g128f331c6d0_4_41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8" name="Google Shape;5468;g128f331c6d0_4_41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9853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2" name="Google Shape;2512;g12d72d28671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3" name="Google Shape;2513;g12d72d28671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13667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4" name="Google Shape;2164;g128f331c6d0_4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5" name="Google Shape;2165;g128f331c6d0_4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4" name="Google Shape;3104;g128f331c6d0_4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5" name="Google Shape;3105;g128f331c6d0_4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1808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535000"/>
            <a:ext cx="5376000" cy="366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5100" y="4079375"/>
            <a:ext cx="51702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latin typeface="Montserrat" pitchFamily="2" charset="7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 dirty="0"/>
          </a:p>
        </p:txBody>
      </p:sp>
      <p:sp>
        <p:nvSpPr>
          <p:cNvPr id="12" name="Google Shape;12;p2"/>
          <p:cNvSpPr/>
          <p:nvPr/>
        </p:nvSpPr>
        <p:spPr>
          <a:xfrm>
            <a:off x="686361" y="4723978"/>
            <a:ext cx="57497" cy="57497"/>
          </a:xfrm>
          <a:custGeom>
            <a:avLst/>
            <a:gdLst/>
            <a:ahLst/>
            <a:cxnLst/>
            <a:rect l="l" t="t" r="r" b="b"/>
            <a:pathLst>
              <a:path w="869" h="869" extrusionOk="0">
                <a:moveTo>
                  <a:pt x="435" y="0"/>
                </a:moveTo>
                <a:cubicBezTo>
                  <a:pt x="196" y="0"/>
                  <a:pt x="1" y="195"/>
                  <a:pt x="1" y="434"/>
                </a:cubicBezTo>
                <a:cubicBezTo>
                  <a:pt x="1" y="674"/>
                  <a:pt x="196" y="868"/>
                  <a:pt x="435" y="868"/>
                </a:cubicBezTo>
                <a:cubicBezTo>
                  <a:pt x="675" y="868"/>
                  <a:pt x="869" y="674"/>
                  <a:pt x="869" y="434"/>
                </a:cubicBezTo>
                <a:cubicBezTo>
                  <a:pt x="869" y="195"/>
                  <a:pt x="675" y="0"/>
                  <a:pt x="4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096806" y="4712906"/>
            <a:ext cx="79675" cy="79675"/>
          </a:xfrm>
          <a:custGeom>
            <a:avLst/>
            <a:gdLst/>
            <a:ahLst/>
            <a:cxnLst/>
            <a:rect l="l" t="t" r="r" b="b"/>
            <a:pathLst>
              <a:path w="388" h="388" extrusionOk="0">
                <a:moveTo>
                  <a:pt x="194" y="1"/>
                </a:moveTo>
                <a:cubicBezTo>
                  <a:pt x="87" y="1"/>
                  <a:pt x="0" y="87"/>
                  <a:pt x="0" y="194"/>
                </a:cubicBezTo>
                <a:cubicBezTo>
                  <a:pt x="0" y="301"/>
                  <a:pt x="87" y="388"/>
                  <a:pt x="194" y="388"/>
                </a:cubicBezTo>
                <a:cubicBezTo>
                  <a:pt x="301" y="388"/>
                  <a:pt x="387" y="301"/>
                  <a:pt x="387" y="194"/>
                </a:cubicBezTo>
                <a:cubicBezTo>
                  <a:pt x="387" y="87"/>
                  <a:pt x="301" y="1"/>
                  <a:pt x="1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125228" y="-40910"/>
            <a:ext cx="1091005" cy="714736"/>
            <a:chOff x="125228" y="-40910"/>
            <a:chExt cx="1091005" cy="714736"/>
          </a:xfrm>
        </p:grpSpPr>
        <p:grpSp>
          <p:nvGrpSpPr>
            <p:cNvPr id="15" name="Google Shape;15;p2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" name="Google Shape;20;p2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" name="Google Shape;25;p2"/>
          <p:cNvSpPr/>
          <p:nvPr/>
        </p:nvSpPr>
        <p:spPr>
          <a:xfrm rot="10800000">
            <a:off x="-142625" y="3938846"/>
            <a:ext cx="2478861" cy="143842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9127" y="-22489"/>
            <a:ext cx="5170200" cy="5124300"/>
          </a:xfrm>
          <a:prstGeom prst="ellipse">
            <a:avLst/>
          </a:prstGeom>
          <a:solidFill>
            <a:srgbClr val="1A1A1A">
              <a:alpha val="68720"/>
            </a:srgbClr>
          </a:solidFill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7" name="Google Shape;27;p2"/>
          <p:cNvSpPr/>
          <p:nvPr/>
        </p:nvSpPr>
        <p:spPr>
          <a:xfrm>
            <a:off x="6309277" y="878660"/>
            <a:ext cx="2914620" cy="165684"/>
          </a:xfrm>
          <a:custGeom>
            <a:avLst/>
            <a:gdLst/>
            <a:ahLst/>
            <a:cxnLst/>
            <a:rect l="l" t="t" r="r" b="b"/>
            <a:pathLst>
              <a:path w="11452" h="651" extrusionOk="0">
                <a:moveTo>
                  <a:pt x="7730" y="0"/>
                </a:moveTo>
                <a:cubicBezTo>
                  <a:pt x="5966" y="0"/>
                  <a:pt x="4240" y="38"/>
                  <a:pt x="2522" y="84"/>
                </a:cubicBezTo>
                <a:cubicBezTo>
                  <a:pt x="1718" y="109"/>
                  <a:pt x="918" y="136"/>
                  <a:pt x="119" y="168"/>
                </a:cubicBezTo>
                <a:cubicBezTo>
                  <a:pt x="79" y="240"/>
                  <a:pt x="39" y="312"/>
                  <a:pt x="0" y="385"/>
                </a:cubicBezTo>
                <a:cubicBezTo>
                  <a:pt x="913" y="396"/>
                  <a:pt x="1825" y="407"/>
                  <a:pt x="2735" y="418"/>
                </a:cubicBezTo>
                <a:cubicBezTo>
                  <a:pt x="3792" y="430"/>
                  <a:pt x="4846" y="443"/>
                  <a:pt x="5901" y="463"/>
                </a:cubicBezTo>
                <a:cubicBezTo>
                  <a:pt x="6955" y="484"/>
                  <a:pt x="8006" y="502"/>
                  <a:pt x="9054" y="537"/>
                </a:cubicBezTo>
                <a:cubicBezTo>
                  <a:pt x="9577" y="555"/>
                  <a:pt x="10099" y="575"/>
                  <a:pt x="10614" y="602"/>
                </a:cubicBezTo>
                <a:cubicBezTo>
                  <a:pt x="10896" y="617"/>
                  <a:pt x="11177" y="632"/>
                  <a:pt x="11451" y="651"/>
                </a:cubicBezTo>
                <a:cubicBezTo>
                  <a:pt x="11357" y="448"/>
                  <a:pt x="11254" y="249"/>
                  <a:pt x="11140" y="57"/>
                </a:cubicBezTo>
                <a:cubicBezTo>
                  <a:pt x="10348" y="23"/>
                  <a:pt x="9593" y="13"/>
                  <a:pt x="8838" y="5"/>
                </a:cubicBezTo>
                <a:cubicBezTo>
                  <a:pt x="8467" y="2"/>
                  <a:pt x="8097" y="0"/>
                  <a:pt x="773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7075569" y="1119168"/>
            <a:ext cx="2195636" cy="1274065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29;p2"/>
          <p:cNvGrpSpPr/>
          <p:nvPr/>
        </p:nvGrpSpPr>
        <p:grpSpPr>
          <a:xfrm>
            <a:off x="289544" y="4411081"/>
            <a:ext cx="253611" cy="251814"/>
            <a:chOff x="3461369" y="1048756"/>
            <a:chExt cx="253611" cy="251814"/>
          </a:xfrm>
        </p:grpSpPr>
        <p:grpSp>
          <p:nvGrpSpPr>
            <p:cNvPr id="30" name="Google Shape;30;p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" name="Google Shape;34;p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35" name="Google Shape;35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8" name="Google Shape;1738;p30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0"/>
          <p:cNvSpPr txBox="1">
            <a:spLocks noGrp="1"/>
          </p:cNvSpPr>
          <p:nvPr>
            <p:ph type="title"/>
          </p:nvPr>
        </p:nvSpPr>
        <p:spPr>
          <a:xfrm>
            <a:off x="1785050" y="445025"/>
            <a:ext cx="557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740" name="Google Shape;1740;p30"/>
          <p:cNvGrpSpPr/>
          <p:nvPr/>
        </p:nvGrpSpPr>
        <p:grpSpPr>
          <a:xfrm flipH="1">
            <a:off x="94262" y="93622"/>
            <a:ext cx="781973" cy="772637"/>
            <a:chOff x="8246752" y="93622"/>
            <a:chExt cx="781973" cy="772637"/>
          </a:xfrm>
        </p:grpSpPr>
        <p:sp>
          <p:nvSpPr>
            <p:cNvPr id="1741" name="Google Shape;1741;p30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0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0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0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0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0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0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0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9" name="Google Shape;1749;p30"/>
          <p:cNvGrpSpPr/>
          <p:nvPr/>
        </p:nvGrpSpPr>
        <p:grpSpPr>
          <a:xfrm>
            <a:off x="8428894" y="4723356"/>
            <a:ext cx="253611" cy="251814"/>
            <a:chOff x="3461369" y="1048756"/>
            <a:chExt cx="253611" cy="251814"/>
          </a:xfrm>
        </p:grpSpPr>
        <p:grpSp>
          <p:nvGrpSpPr>
            <p:cNvPr id="1750" name="Google Shape;1750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51" name="Google Shape;1751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4" name="Google Shape;1754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55" name="Google Shape;1755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58" name="Google Shape;1758;p30"/>
          <p:cNvGrpSpPr/>
          <p:nvPr/>
        </p:nvGrpSpPr>
        <p:grpSpPr>
          <a:xfrm>
            <a:off x="218344" y="1017731"/>
            <a:ext cx="253611" cy="251814"/>
            <a:chOff x="3461369" y="1048756"/>
            <a:chExt cx="253611" cy="251814"/>
          </a:xfrm>
        </p:grpSpPr>
        <p:grpSp>
          <p:nvGrpSpPr>
            <p:cNvPr id="1759" name="Google Shape;1759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60" name="Google Shape;1760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3" name="Google Shape;1763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64" name="Google Shape;1764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7" name="Google Shape;1767;p30"/>
          <p:cNvGrpSpPr/>
          <p:nvPr/>
        </p:nvGrpSpPr>
        <p:grpSpPr>
          <a:xfrm>
            <a:off x="1033177" y="169649"/>
            <a:ext cx="185998" cy="184681"/>
            <a:chOff x="3461369" y="1048756"/>
            <a:chExt cx="253611" cy="251814"/>
          </a:xfrm>
        </p:grpSpPr>
        <p:grpSp>
          <p:nvGrpSpPr>
            <p:cNvPr id="1768" name="Google Shape;1768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69" name="Google Shape;1769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2" name="Google Shape;1772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73" name="Google Shape;1773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76" name="Google Shape;1776;p30"/>
          <p:cNvGrpSpPr/>
          <p:nvPr/>
        </p:nvGrpSpPr>
        <p:grpSpPr>
          <a:xfrm>
            <a:off x="8672227" y="3804446"/>
            <a:ext cx="185998" cy="184706"/>
            <a:chOff x="3461369" y="1048756"/>
            <a:chExt cx="253611" cy="251814"/>
          </a:xfrm>
        </p:grpSpPr>
        <p:grpSp>
          <p:nvGrpSpPr>
            <p:cNvPr id="1777" name="Google Shape;1777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78" name="Google Shape;1778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1" name="Google Shape;1781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82" name="Google Shape;1782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85" name="Google Shape;1785;p30"/>
          <p:cNvGrpSpPr/>
          <p:nvPr/>
        </p:nvGrpSpPr>
        <p:grpSpPr>
          <a:xfrm flipH="1">
            <a:off x="8022992" y="4107212"/>
            <a:ext cx="1065414" cy="688778"/>
            <a:chOff x="4487662" y="1585653"/>
            <a:chExt cx="1065414" cy="688778"/>
          </a:xfrm>
        </p:grpSpPr>
        <p:grpSp>
          <p:nvGrpSpPr>
            <p:cNvPr id="1786" name="Google Shape;1786;p30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1787" name="Google Shape;1787;p30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30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1789" name="Google Shape;1789;p30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0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0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0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0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87959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8" name="Google Shape;1908;p33"/>
          <p:cNvPicPr preferRelativeResize="0"/>
          <p:nvPr userDrawn="1"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10" name="Google Shape;1910;p33"/>
          <p:cNvSpPr/>
          <p:nvPr/>
        </p:nvSpPr>
        <p:spPr>
          <a:xfrm rot="9615525" flipH="1">
            <a:off x="6780785" y="4153824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4" name="Google Shape;1934;p33"/>
          <p:cNvSpPr/>
          <p:nvPr/>
        </p:nvSpPr>
        <p:spPr>
          <a:xfrm rot="11984475">
            <a:off x="-477265" y="4153824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82623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2" name="Google Shape;692;p16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Google Shape;693;p16"/>
          <p:cNvSpPr txBox="1">
            <a:spLocks noGrp="1"/>
          </p:cNvSpPr>
          <p:nvPr>
            <p:ph type="subTitle" idx="1"/>
          </p:nvPr>
        </p:nvSpPr>
        <p:spPr>
          <a:xfrm>
            <a:off x="5023213" y="2338925"/>
            <a:ext cx="3082500" cy="13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694" name="Google Shape;694;p16"/>
          <p:cNvSpPr txBox="1">
            <a:spLocks noGrp="1"/>
          </p:cNvSpPr>
          <p:nvPr>
            <p:ph type="title"/>
          </p:nvPr>
        </p:nvSpPr>
        <p:spPr>
          <a:xfrm>
            <a:off x="5023225" y="1721375"/>
            <a:ext cx="308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95" name="Google Shape;695;p16"/>
          <p:cNvSpPr/>
          <p:nvPr/>
        </p:nvSpPr>
        <p:spPr>
          <a:xfrm rot="-9615525">
            <a:off x="-620068" y="4185987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16"/>
          <p:cNvSpPr/>
          <p:nvPr/>
        </p:nvSpPr>
        <p:spPr>
          <a:xfrm rot="-9284480" flipH="1">
            <a:off x="7321466" y="-657613"/>
            <a:ext cx="2450384" cy="1421859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16"/>
          <p:cNvSpPr/>
          <p:nvPr/>
        </p:nvSpPr>
        <p:spPr>
          <a:xfrm>
            <a:off x="865443" y="4900413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" name="Google Shape;698;p16"/>
          <p:cNvGrpSpPr/>
          <p:nvPr/>
        </p:nvGrpSpPr>
        <p:grpSpPr>
          <a:xfrm>
            <a:off x="106178" y="4247977"/>
            <a:ext cx="1091005" cy="714736"/>
            <a:chOff x="125228" y="-40910"/>
            <a:chExt cx="1091005" cy="714736"/>
          </a:xfrm>
        </p:grpSpPr>
        <p:grpSp>
          <p:nvGrpSpPr>
            <p:cNvPr id="699" name="Google Shape;699;p16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700" name="Google Shape;700;p16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6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6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6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4" name="Google Shape;704;p16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705" name="Google Shape;705;p16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6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6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16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9" name="Google Shape;709;p16"/>
          <p:cNvGrpSpPr/>
          <p:nvPr/>
        </p:nvGrpSpPr>
        <p:grpSpPr>
          <a:xfrm>
            <a:off x="299045" y="4734200"/>
            <a:ext cx="275625" cy="273672"/>
            <a:chOff x="3461369" y="1048756"/>
            <a:chExt cx="253611" cy="251814"/>
          </a:xfrm>
        </p:grpSpPr>
        <p:grpSp>
          <p:nvGrpSpPr>
            <p:cNvPr id="710" name="Google Shape;710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11" name="Google Shape;711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4" name="Google Shape;714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15" name="Google Shape;715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8" name="Google Shape;718;p16"/>
          <p:cNvGrpSpPr/>
          <p:nvPr/>
        </p:nvGrpSpPr>
        <p:grpSpPr>
          <a:xfrm>
            <a:off x="299039" y="4025017"/>
            <a:ext cx="151254" cy="150182"/>
            <a:chOff x="3461369" y="1048756"/>
            <a:chExt cx="253611" cy="251814"/>
          </a:xfrm>
        </p:grpSpPr>
        <p:grpSp>
          <p:nvGrpSpPr>
            <p:cNvPr id="719" name="Google Shape;719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20" name="Google Shape;720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3" name="Google Shape;723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24" name="Google Shape;724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7" name="Google Shape;727;p16"/>
          <p:cNvGrpSpPr/>
          <p:nvPr/>
        </p:nvGrpSpPr>
        <p:grpSpPr>
          <a:xfrm>
            <a:off x="7940478" y="63052"/>
            <a:ext cx="1091005" cy="805158"/>
            <a:chOff x="7940478" y="63052"/>
            <a:chExt cx="1091005" cy="805158"/>
          </a:xfrm>
        </p:grpSpPr>
        <p:sp>
          <p:nvSpPr>
            <p:cNvPr id="728" name="Google Shape;728;p16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9" name="Google Shape;729;p16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730" name="Google Shape;730;p16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731" name="Google Shape;731;p16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" name="Google Shape;732;p16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" name="Google Shape;733;p16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" name="Google Shape;734;p16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5" name="Google Shape;735;p16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736" name="Google Shape;736;p16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" name="Google Shape;737;p16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" name="Google Shape;738;p16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" name="Google Shape;739;p16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40" name="Google Shape;740;p16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741" name="Google Shape;741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42" name="Google Shape;742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" name="Google Shape;743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744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5" name="Google Shape;745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46" name="Google Shape;746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747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748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49" name="Google Shape;749;p16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750" name="Google Shape;750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51" name="Google Shape;751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" name="Google Shape;752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753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4" name="Google Shape;754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55" name="Google Shape;755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757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1740599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8" name="Google Shape;1958;p34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59" name="Google Shape;1959;p34"/>
          <p:cNvGrpSpPr/>
          <p:nvPr/>
        </p:nvGrpSpPr>
        <p:grpSpPr>
          <a:xfrm flipH="1">
            <a:off x="7935728" y="47790"/>
            <a:ext cx="1091005" cy="714736"/>
            <a:chOff x="106178" y="47790"/>
            <a:chExt cx="1091005" cy="714736"/>
          </a:xfrm>
        </p:grpSpPr>
        <p:sp>
          <p:nvSpPr>
            <p:cNvPr id="1960" name="Google Shape;1960;p34"/>
            <p:cNvSpPr/>
            <p:nvPr/>
          </p:nvSpPr>
          <p:spPr>
            <a:xfrm>
              <a:off x="865443" y="700226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61" name="Google Shape;1961;p34"/>
            <p:cNvGrpSpPr/>
            <p:nvPr/>
          </p:nvGrpSpPr>
          <p:grpSpPr>
            <a:xfrm>
              <a:off x="106178" y="47790"/>
              <a:ext cx="1091005" cy="714736"/>
              <a:chOff x="125228" y="-40910"/>
              <a:chExt cx="1091005" cy="714736"/>
            </a:xfrm>
          </p:grpSpPr>
          <p:grpSp>
            <p:nvGrpSpPr>
              <p:cNvPr id="1962" name="Google Shape;1962;p34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1963" name="Google Shape;1963;p3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4" name="Google Shape;1964;p3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5" name="Google Shape;1965;p3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6" name="Google Shape;1966;p3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7" name="Google Shape;1967;p34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1968" name="Google Shape;1968;p3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9" name="Google Shape;1969;p3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0" name="Google Shape;1970;p3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1" name="Google Shape;1971;p3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72" name="Google Shape;1972;p34"/>
            <p:cNvGrpSpPr/>
            <p:nvPr/>
          </p:nvGrpSpPr>
          <p:grpSpPr>
            <a:xfrm>
              <a:off x="806563" y="126484"/>
              <a:ext cx="205452" cy="201719"/>
              <a:chOff x="5007775" y="3078600"/>
              <a:chExt cx="121075" cy="118875"/>
            </a:xfrm>
          </p:grpSpPr>
          <p:sp>
            <p:nvSpPr>
              <p:cNvPr id="1973" name="Google Shape;1973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34"/>
              <p:cNvSpPr/>
              <p:nvPr/>
            </p:nvSpPr>
            <p:spPr>
              <a:xfrm>
                <a:off x="5007775" y="3078600"/>
                <a:ext cx="12107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4755" extrusionOk="0">
                    <a:moveTo>
                      <a:pt x="2575" y="1156"/>
                    </a:moveTo>
                    <a:lnTo>
                      <a:pt x="2688" y="1572"/>
                    </a:lnTo>
                    <a:cubicBezTo>
                      <a:pt x="2771" y="1879"/>
                      <a:pt x="2992" y="2130"/>
                      <a:pt x="3286" y="2253"/>
                    </a:cubicBezTo>
                    <a:lnTo>
                      <a:pt x="3716" y="2433"/>
                    </a:lnTo>
                    <a:lnTo>
                      <a:pt x="3294" y="2521"/>
                    </a:lnTo>
                    <a:cubicBezTo>
                      <a:pt x="2920" y="2599"/>
                      <a:pt x="2614" y="2867"/>
                      <a:pt x="2487" y="3226"/>
                    </a:cubicBezTo>
                    <a:lnTo>
                      <a:pt x="2352" y="3617"/>
                    </a:lnTo>
                    <a:lnTo>
                      <a:pt x="2255" y="3248"/>
                    </a:lnTo>
                    <a:cubicBezTo>
                      <a:pt x="2162" y="2892"/>
                      <a:pt x="1906" y="2601"/>
                      <a:pt x="1565" y="2462"/>
                    </a:cubicBezTo>
                    <a:lnTo>
                      <a:pt x="1247" y="2332"/>
                    </a:lnTo>
                    <a:lnTo>
                      <a:pt x="1593" y="2271"/>
                    </a:lnTo>
                    <a:cubicBezTo>
                      <a:pt x="2001" y="2197"/>
                      <a:pt x="2335" y="1904"/>
                      <a:pt x="2462" y="1509"/>
                    </a:cubicBezTo>
                    <a:lnTo>
                      <a:pt x="2575" y="1156"/>
                    </a:lnTo>
                    <a:close/>
                    <a:moveTo>
                      <a:pt x="2595" y="0"/>
                    </a:moveTo>
                    <a:cubicBezTo>
                      <a:pt x="2493" y="0"/>
                      <a:pt x="2390" y="59"/>
                      <a:pt x="2352" y="178"/>
                    </a:cubicBezTo>
                    <a:lnTo>
                      <a:pt x="1974" y="1350"/>
                    </a:lnTo>
                    <a:cubicBezTo>
                      <a:pt x="1906" y="1565"/>
                      <a:pt x="1723" y="1725"/>
                      <a:pt x="1502" y="1765"/>
                    </a:cubicBezTo>
                    <a:lnTo>
                      <a:pt x="289" y="1985"/>
                    </a:lnTo>
                    <a:cubicBezTo>
                      <a:pt x="36" y="2030"/>
                      <a:pt x="0" y="2378"/>
                      <a:pt x="238" y="2475"/>
                    </a:cubicBezTo>
                    <a:lnTo>
                      <a:pt x="1373" y="2937"/>
                    </a:lnTo>
                    <a:cubicBezTo>
                      <a:pt x="1563" y="3015"/>
                      <a:pt x="1706" y="3178"/>
                      <a:pt x="1759" y="3378"/>
                    </a:cubicBezTo>
                    <a:lnTo>
                      <a:pt x="2068" y="4563"/>
                    </a:lnTo>
                    <a:cubicBezTo>
                      <a:pt x="2097" y="4672"/>
                      <a:pt x="2193" y="4749"/>
                      <a:pt x="2306" y="4754"/>
                    </a:cubicBezTo>
                    <a:lnTo>
                      <a:pt x="2315" y="4754"/>
                    </a:lnTo>
                    <a:cubicBezTo>
                      <a:pt x="2425" y="4754"/>
                      <a:pt x="2521" y="4686"/>
                      <a:pt x="2557" y="4584"/>
                    </a:cubicBezTo>
                    <a:lnTo>
                      <a:pt x="2971" y="3397"/>
                    </a:lnTo>
                    <a:cubicBezTo>
                      <a:pt x="3038" y="3206"/>
                      <a:pt x="3200" y="3064"/>
                      <a:pt x="3397" y="3023"/>
                    </a:cubicBezTo>
                    <a:lnTo>
                      <a:pt x="4628" y="2768"/>
                    </a:lnTo>
                    <a:cubicBezTo>
                      <a:pt x="4738" y="2746"/>
                      <a:pt x="4819" y="2654"/>
                      <a:pt x="4831" y="2542"/>
                    </a:cubicBezTo>
                    <a:cubicBezTo>
                      <a:pt x="4842" y="2431"/>
                      <a:pt x="4778" y="2325"/>
                      <a:pt x="4675" y="2282"/>
                    </a:cubicBezTo>
                    <a:lnTo>
                      <a:pt x="3484" y="1780"/>
                    </a:lnTo>
                    <a:cubicBezTo>
                      <a:pt x="3336" y="1718"/>
                      <a:pt x="3225" y="1592"/>
                      <a:pt x="3183" y="1437"/>
                    </a:cubicBezTo>
                    <a:lnTo>
                      <a:pt x="2843" y="189"/>
                    </a:lnTo>
                    <a:cubicBezTo>
                      <a:pt x="2809" y="64"/>
                      <a:pt x="2702" y="0"/>
                      <a:pt x="25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3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7" name="Google Shape;1977;p34"/>
            <p:cNvGrpSpPr/>
            <p:nvPr/>
          </p:nvGrpSpPr>
          <p:grpSpPr>
            <a:xfrm>
              <a:off x="343324" y="578531"/>
              <a:ext cx="151077" cy="148320"/>
              <a:chOff x="5007775" y="3078600"/>
              <a:chExt cx="121075" cy="118875"/>
            </a:xfrm>
          </p:grpSpPr>
          <p:sp>
            <p:nvSpPr>
              <p:cNvPr id="1978" name="Google Shape;1978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34"/>
              <p:cNvSpPr/>
              <p:nvPr/>
            </p:nvSpPr>
            <p:spPr>
              <a:xfrm>
                <a:off x="5007775" y="3078600"/>
                <a:ext cx="12107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4755" extrusionOk="0">
                    <a:moveTo>
                      <a:pt x="2575" y="1156"/>
                    </a:moveTo>
                    <a:lnTo>
                      <a:pt x="2688" y="1572"/>
                    </a:lnTo>
                    <a:cubicBezTo>
                      <a:pt x="2771" y="1879"/>
                      <a:pt x="2992" y="2130"/>
                      <a:pt x="3286" y="2253"/>
                    </a:cubicBezTo>
                    <a:lnTo>
                      <a:pt x="3716" y="2433"/>
                    </a:lnTo>
                    <a:lnTo>
                      <a:pt x="3294" y="2521"/>
                    </a:lnTo>
                    <a:cubicBezTo>
                      <a:pt x="2920" y="2599"/>
                      <a:pt x="2614" y="2867"/>
                      <a:pt x="2487" y="3226"/>
                    </a:cubicBezTo>
                    <a:lnTo>
                      <a:pt x="2352" y="3617"/>
                    </a:lnTo>
                    <a:lnTo>
                      <a:pt x="2255" y="3248"/>
                    </a:lnTo>
                    <a:cubicBezTo>
                      <a:pt x="2162" y="2892"/>
                      <a:pt x="1906" y="2601"/>
                      <a:pt x="1565" y="2462"/>
                    </a:cubicBezTo>
                    <a:lnTo>
                      <a:pt x="1247" y="2332"/>
                    </a:lnTo>
                    <a:lnTo>
                      <a:pt x="1593" y="2271"/>
                    </a:lnTo>
                    <a:cubicBezTo>
                      <a:pt x="2001" y="2197"/>
                      <a:pt x="2335" y="1904"/>
                      <a:pt x="2462" y="1509"/>
                    </a:cubicBezTo>
                    <a:lnTo>
                      <a:pt x="2575" y="1156"/>
                    </a:lnTo>
                    <a:close/>
                    <a:moveTo>
                      <a:pt x="2595" y="0"/>
                    </a:moveTo>
                    <a:cubicBezTo>
                      <a:pt x="2493" y="0"/>
                      <a:pt x="2390" y="59"/>
                      <a:pt x="2352" y="178"/>
                    </a:cubicBezTo>
                    <a:lnTo>
                      <a:pt x="1974" y="1350"/>
                    </a:lnTo>
                    <a:cubicBezTo>
                      <a:pt x="1906" y="1565"/>
                      <a:pt x="1723" y="1725"/>
                      <a:pt x="1502" y="1765"/>
                    </a:cubicBezTo>
                    <a:lnTo>
                      <a:pt x="289" y="1985"/>
                    </a:lnTo>
                    <a:cubicBezTo>
                      <a:pt x="36" y="2030"/>
                      <a:pt x="0" y="2378"/>
                      <a:pt x="238" y="2475"/>
                    </a:cubicBezTo>
                    <a:lnTo>
                      <a:pt x="1373" y="2937"/>
                    </a:lnTo>
                    <a:cubicBezTo>
                      <a:pt x="1563" y="3015"/>
                      <a:pt x="1706" y="3178"/>
                      <a:pt x="1759" y="3378"/>
                    </a:cubicBezTo>
                    <a:lnTo>
                      <a:pt x="2068" y="4563"/>
                    </a:lnTo>
                    <a:cubicBezTo>
                      <a:pt x="2097" y="4672"/>
                      <a:pt x="2193" y="4749"/>
                      <a:pt x="2306" y="4754"/>
                    </a:cubicBezTo>
                    <a:lnTo>
                      <a:pt x="2315" y="4754"/>
                    </a:lnTo>
                    <a:cubicBezTo>
                      <a:pt x="2425" y="4754"/>
                      <a:pt x="2521" y="4686"/>
                      <a:pt x="2557" y="4584"/>
                    </a:cubicBezTo>
                    <a:lnTo>
                      <a:pt x="2971" y="3397"/>
                    </a:lnTo>
                    <a:cubicBezTo>
                      <a:pt x="3038" y="3206"/>
                      <a:pt x="3200" y="3064"/>
                      <a:pt x="3397" y="3023"/>
                    </a:cubicBezTo>
                    <a:lnTo>
                      <a:pt x="4628" y="2768"/>
                    </a:lnTo>
                    <a:cubicBezTo>
                      <a:pt x="4738" y="2746"/>
                      <a:pt x="4819" y="2654"/>
                      <a:pt x="4831" y="2542"/>
                    </a:cubicBezTo>
                    <a:cubicBezTo>
                      <a:pt x="4842" y="2431"/>
                      <a:pt x="4778" y="2325"/>
                      <a:pt x="4675" y="2282"/>
                    </a:cubicBezTo>
                    <a:lnTo>
                      <a:pt x="3484" y="1780"/>
                    </a:lnTo>
                    <a:cubicBezTo>
                      <a:pt x="3336" y="1718"/>
                      <a:pt x="3225" y="1592"/>
                      <a:pt x="3183" y="1437"/>
                    </a:cubicBezTo>
                    <a:lnTo>
                      <a:pt x="2843" y="189"/>
                    </a:lnTo>
                    <a:cubicBezTo>
                      <a:pt x="2809" y="64"/>
                      <a:pt x="2702" y="0"/>
                      <a:pt x="25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3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83" name="Google Shape;1983;p34"/>
          <p:cNvSpPr/>
          <p:nvPr/>
        </p:nvSpPr>
        <p:spPr>
          <a:xfrm rot="10800000">
            <a:off x="8756267" y="4626989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4" name="Google Shape;1984;p34"/>
          <p:cNvGrpSpPr/>
          <p:nvPr/>
        </p:nvGrpSpPr>
        <p:grpSpPr>
          <a:xfrm rot="10800000">
            <a:off x="7935728" y="4364447"/>
            <a:ext cx="1091005" cy="714736"/>
            <a:chOff x="125228" y="-40910"/>
            <a:chExt cx="1091005" cy="714736"/>
          </a:xfrm>
        </p:grpSpPr>
        <p:grpSp>
          <p:nvGrpSpPr>
            <p:cNvPr id="1985" name="Google Shape;1985;p34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1986" name="Google Shape;1986;p34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34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34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34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0" name="Google Shape;1990;p34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1991" name="Google Shape;1991;p34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34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34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34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95" name="Google Shape;1995;p34"/>
          <p:cNvGrpSpPr/>
          <p:nvPr/>
        </p:nvGrpSpPr>
        <p:grpSpPr>
          <a:xfrm rot="10800000">
            <a:off x="8629059" y="4446572"/>
            <a:ext cx="151077" cy="148320"/>
            <a:chOff x="5007775" y="3078600"/>
            <a:chExt cx="121075" cy="118875"/>
          </a:xfrm>
        </p:grpSpPr>
        <p:sp>
          <p:nvSpPr>
            <p:cNvPr id="1996" name="Google Shape;1996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4"/>
            <p:cNvSpPr/>
            <p:nvPr/>
          </p:nvSpPr>
          <p:spPr>
            <a:xfrm>
              <a:off x="5007775" y="3078600"/>
              <a:ext cx="121075" cy="118875"/>
            </a:xfrm>
            <a:custGeom>
              <a:avLst/>
              <a:gdLst/>
              <a:ahLst/>
              <a:cxnLst/>
              <a:rect l="l" t="t" r="r" b="b"/>
              <a:pathLst>
                <a:path w="4843" h="4755" extrusionOk="0">
                  <a:moveTo>
                    <a:pt x="2575" y="1156"/>
                  </a:moveTo>
                  <a:lnTo>
                    <a:pt x="2688" y="1572"/>
                  </a:lnTo>
                  <a:cubicBezTo>
                    <a:pt x="2771" y="1879"/>
                    <a:pt x="2992" y="2130"/>
                    <a:pt x="3286" y="2253"/>
                  </a:cubicBezTo>
                  <a:lnTo>
                    <a:pt x="3716" y="2433"/>
                  </a:lnTo>
                  <a:lnTo>
                    <a:pt x="3294" y="2521"/>
                  </a:lnTo>
                  <a:cubicBezTo>
                    <a:pt x="2920" y="2599"/>
                    <a:pt x="2614" y="2867"/>
                    <a:pt x="2487" y="3226"/>
                  </a:cubicBezTo>
                  <a:lnTo>
                    <a:pt x="2352" y="3617"/>
                  </a:lnTo>
                  <a:lnTo>
                    <a:pt x="2255" y="3248"/>
                  </a:lnTo>
                  <a:cubicBezTo>
                    <a:pt x="2162" y="2892"/>
                    <a:pt x="1906" y="2601"/>
                    <a:pt x="1565" y="2462"/>
                  </a:cubicBezTo>
                  <a:lnTo>
                    <a:pt x="1247" y="2332"/>
                  </a:lnTo>
                  <a:lnTo>
                    <a:pt x="1593" y="2271"/>
                  </a:lnTo>
                  <a:cubicBezTo>
                    <a:pt x="2001" y="2197"/>
                    <a:pt x="2335" y="1904"/>
                    <a:pt x="2462" y="1509"/>
                  </a:cubicBezTo>
                  <a:lnTo>
                    <a:pt x="2575" y="1156"/>
                  </a:lnTo>
                  <a:close/>
                  <a:moveTo>
                    <a:pt x="2595" y="0"/>
                  </a:moveTo>
                  <a:cubicBezTo>
                    <a:pt x="2493" y="0"/>
                    <a:pt x="2390" y="59"/>
                    <a:pt x="2352" y="178"/>
                  </a:cubicBezTo>
                  <a:lnTo>
                    <a:pt x="1974" y="1350"/>
                  </a:lnTo>
                  <a:cubicBezTo>
                    <a:pt x="1906" y="1565"/>
                    <a:pt x="1723" y="1725"/>
                    <a:pt x="1502" y="1765"/>
                  </a:cubicBezTo>
                  <a:lnTo>
                    <a:pt x="289" y="1985"/>
                  </a:lnTo>
                  <a:cubicBezTo>
                    <a:pt x="36" y="2030"/>
                    <a:pt x="0" y="2378"/>
                    <a:pt x="238" y="2475"/>
                  </a:cubicBezTo>
                  <a:lnTo>
                    <a:pt x="1373" y="2937"/>
                  </a:lnTo>
                  <a:cubicBezTo>
                    <a:pt x="1563" y="3015"/>
                    <a:pt x="1706" y="3178"/>
                    <a:pt x="1759" y="3378"/>
                  </a:cubicBezTo>
                  <a:lnTo>
                    <a:pt x="2068" y="4563"/>
                  </a:lnTo>
                  <a:cubicBezTo>
                    <a:pt x="2097" y="4672"/>
                    <a:pt x="2193" y="4749"/>
                    <a:pt x="2306" y="4754"/>
                  </a:cubicBezTo>
                  <a:lnTo>
                    <a:pt x="2315" y="4754"/>
                  </a:lnTo>
                  <a:cubicBezTo>
                    <a:pt x="2425" y="4754"/>
                    <a:pt x="2521" y="4686"/>
                    <a:pt x="2557" y="4584"/>
                  </a:cubicBezTo>
                  <a:lnTo>
                    <a:pt x="2971" y="3397"/>
                  </a:lnTo>
                  <a:cubicBezTo>
                    <a:pt x="3038" y="3206"/>
                    <a:pt x="3200" y="3064"/>
                    <a:pt x="3397" y="3023"/>
                  </a:cubicBezTo>
                  <a:lnTo>
                    <a:pt x="4628" y="2768"/>
                  </a:lnTo>
                  <a:cubicBezTo>
                    <a:pt x="4738" y="2746"/>
                    <a:pt x="4819" y="2654"/>
                    <a:pt x="4831" y="2542"/>
                  </a:cubicBezTo>
                  <a:cubicBezTo>
                    <a:pt x="4842" y="2431"/>
                    <a:pt x="4778" y="2325"/>
                    <a:pt x="4675" y="2282"/>
                  </a:cubicBezTo>
                  <a:lnTo>
                    <a:pt x="3484" y="1780"/>
                  </a:lnTo>
                  <a:cubicBezTo>
                    <a:pt x="3336" y="1718"/>
                    <a:pt x="3225" y="1592"/>
                    <a:pt x="3183" y="1437"/>
                  </a:cubicBezTo>
                  <a:lnTo>
                    <a:pt x="2843" y="189"/>
                  </a:lnTo>
                  <a:cubicBezTo>
                    <a:pt x="2809" y="64"/>
                    <a:pt x="2702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4"/>
            <p:cNvSpPr/>
            <p:nvPr/>
          </p:nvSpPr>
          <p:spPr>
            <a:xfrm>
              <a:off x="5014450" y="3083725"/>
              <a:ext cx="109400" cy="108625"/>
            </a:xfrm>
            <a:custGeom>
              <a:avLst/>
              <a:gdLst/>
              <a:ahLst/>
              <a:cxnLst/>
              <a:rect l="l" t="t" r="r" b="b"/>
              <a:pathLst>
                <a:path w="4376" h="4345" extrusionOk="0">
                  <a:moveTo>
                    <a:pt x="2324" y="231"/>
                  </a:moveTo>
                  <a:lnTo>
                    <a:pt x="2619" y="1312"/>
                  </a:lnTo>
                  <a:cubicBezTo>
                    <a:pt x="2686" y="1559"/>
                    <a:pt x="2862" y="1760"/>
                    <a:pt x="3098" y="1858"/>
                  </a:cubicBezTo>
                  <a:lnTo>
                    <a:pt x="4136" y="2295"/>
                  </a:lnTo>
                  <a:lnTo>
                    <a:pt x="3068" y="2517"/>
                  </a:lnTo>
                  <a:cubicBezTo>
                    <a:pt x="2765" y="2580"/>
                    <a:pt x="2516" y="2798"/>
                    <a:pt x="2414" y="3090"/>
                  </a:cubicBezTo>
                  <a:lnTo>
                    <a:pt x="2056" y="4118"/>
                  </a:lnTo>
                  <a:lnTo>
                    <a:pt x="1790" y="3096"/>
                  </a:lnTo>
                  <a:cubicBezTo>
                    <a:pt x="1712" y="2803"/>
                    <a:pt x="1502" y="2562"/>
                    <a:pt x="1221" y="2447"/>
                  </a:cubicBezTo>
                  <a:lnTo>
                    <a:pt x="250" y="2051"/>
                  </a:lnTo>
                  <a:lnTo>
                    <a:pt x="1289" y="1863"/>
                  </a:lnTo>
                  <a:cubicBezTo>
                    <a:pt x="1623" y="1803"/>
                    <a:pt x="1896" y="1563"/>
                    <a:pt x="1999" y="1240"/>
                  </a:cubicBezTo>
                  <a:lnTo>
                    <a:pt x="2324" y="231"/>
                  </a:lnTo>
                  <a:close/>
                  <a:moveTo>
                    <a:pt x="2329" y="1"/>
                  </a:moveTo>
                  <a:cubicBezTo>
                    <a:pt x="2307" y="1"/>
                    <a:pt x="2286" y="15"/>
                    <a:pt x="2279" y="37"/>
                  </a:cubicBezTo>
                  <a:lnTo>
                    <a:pt x="1902" y="1209"/>
                  </a:lnTo>
                  <a:cubicBezTo>
                    <a:pt x="1809" y="1496"/>
                    <a:pt x="1566" y="1709"/>
                    <a:pt x="1271" y="1762"/>
                  </a:cubicBezTo>
                  <a:lnTo>
                    <a:pt x="59" y="1983"/>
                  </a:lnTo>
                  <a:cubicBezTo>
                    <a:pt x="7" y="1991"/>
                    <a:pt x="0" y="2061"/>
                    <a:pt x="48" y="2080"/>
                  </a:cubicBezTo>
                  <a:lnTo>
                    <a:pt x="1183" y="2542"/>
                  </a:lnTo>
                  <a:cubicBezTo>
                    <a:pt x="1433" y="2645"/>
                    <a:pt x="1622" y="2859"/>
                    <a:pt x="1690" y="3121"/>
                  </a:cubicBezTo>
                  <a:lnTo>
                    <a:pt x="1999" y="4306"/>
                  </a:lnTo>
                  <a:cubicBezTo>
                    <a:pt x="2005" y="4328"/>
                    <a:pt x="2024" y="4344"/>
                    <a:pt x="2047" y="4345"/>
                  </a:cubicBezTo>
                  <a:lnTo>
                    <a:pt x="2048" y="4345"/>
                  </a:lnTo>
                  <a:cubicBezTo>
                    <a:pt x="2070" y="4345"/>
                    <a:pt x="2089" y="4332"/>
                    <a:pt x="2097" y="4311"/>
                  </a:cubicBezTo>
                  <a:lnTo>
                    <a:pt x="2510" y="3125"/>
                  </a:lnTo>
                  <a:cubicBezTo>
                    <a:pt x="2601" y="2866"/>
                    <a:pt x="2820" y="2674"/>
                    <a:pt x="3088" y="2618"/>
                  </a:cubicBezTo>
                  <a:lnTo>
                    <a:pt x="4319" y="2364"/>
                  </a:lnTo>
                  <a:cubicBezTo>
                    <a:pt x="4368" y="2353"/>
                    <a:pt x="4376" y="2286"/>
                    <a:pt x="4329" y="2265"/>
                  </a:cubicBezTo>
                  <a:lnTo>
                    <a:pt x="3138" y="1764"/>
                  </a:lnTo>
                  <a:cubicBezTo>
                    <a:pt x="2931" y="1679"/>
                    <a:pt x="2777" y="1502"/>
                    <a:pt x="2718" y="1286"/>
                  </a:cubicBezTo>
                  <a:lnTo>
                    <a:pt x="2378" y="39"/>
                  </a:lnTo>
                  <a:cubicBezTo>
                    <a:pt x="2372" y="18"/>
                    <a:pt x="2351" y="2"/>
                    <a:pt x="2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0" name="Google Shape;2000;p34"/>
          <p:cNvGrpSpPr/>
          <p:nvPr/>
        </p:nvGrpSpPr>
        <p:grpSpPr>
          <a:xfrm rot="8100000">
            <a:off x="95153" y="4237445"/>
            <a:ext cx="781965" cy="772630"/>
            <a:chOff x="8246752" y="93622"/>
            <a:chExt cx="781973" cy="772637"/>
          </a:xfrm>
        </p:grpSpPr>
        <p:sp>
          <p:nvSpPr>
            <p:cNvPr id="2001" name="Google Shape;2001;p3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9" name="Google Shape;2009;p34"/>
          <p:cNvGrpSpPr/>
          <p:nvPr/>
        </p:nvGrpSpPr>
        <p:grpSpPr>
          <a:xfrm rot="-363252">
            <a:off x="421742" y="585151"/>
            <a:ext cx="151072" cy="148316"/>
            <a:chOff x="5007775" y="3078600"/>
            <a:chExt cx="121075" cy="118875"/>
          </a:xfrm>
        </p:grpSpPr>
        <p:sp>
          <p:nvSpPr>
            <p:cNvPr id="2010" name="Google Shape;2010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4"/>
            <p:cNvSpPr/>
            <p:nvPr/>
          </p:nvSpPr>
          <p:spPr>
            <a:xfrm>
              <a:off x="5007775" y="3078600"/>
              <a:ext cx="121075" cy="118875"/>
            </a:xfrm>
            <a:custGeom>
              <a:avLst/>
              <a:gdLst/>
              <a:ahLst/>
              <a:cxnLst/>
              <a:rect l="l" t="t" r="r" b="b"/>
              <a:pathLst>
                <a:path w="4843" h="4755" extrusionOk="0">
                  <a:moveTo>
                    <a:pt x="2575" y="1156"/>
                  </a:moveTo>
                  <a:lnTo>
                    <a:pt x="2688" y="1572"/>
                  </a:lnTo>
                  <a:cubicBezTo>
                    <a:pt x="2771" y="1879"/>
                    <a:pt x="2992" y="2130"/>
                    <a:pt x="3286" y="2253"/>
                  </a:cubicBezTo>
                  <a:lnTo>
                    <a:pt x="3716" y="2433"/>
                  </a:lnTo>
                  <a:lnTo>
                    <a:pt x="3294" y="2521"/>
                  </a:lnTo>
                  <a:cubicBezTo>
                    <a:pt x="2920" y="2599"/>
                    <a:pt x="2614" y="2867"/>
                    <a:pt x="2487" y="3226"/>
                  </a:cubicBezTo>
                  <a:lnTo>
                    <a:pt x="2352" y="3617"/>
                  </a:lnTo>
                  <a:lnTo>
                    <a:pt x="2255" y="3248"/>
                  </a:lnTo>
                  <a:cubicBezTo>
                    <a:pt x="2162" y="2892"/>
                    <a:pt x="1906" y="2601"/>
                    <a:pt x="1565" y="2462"/>
                  </a:cubicBezTo>
                  <a:lnTo>
                    <a:pt x="1247" y="2332"/>
                  </a:lnTo>
                  <a:lnTo>
                    <a:pt x="1593" y="2271"/>
                  </a:lnTo>
                  <a:cubicBezTo>
                    <a:pt x="2001" y="2197"/>
                    <a:pt x="2335" y="1904"/>
                    <a:pt x="2462" y="1509"/>
                  </a:cubicBezTo>
                  <a:lnTo>
                    <a:pt x="2575" y="1156"/>
                  </a:lnTo>
                  <a:close/>
                  <a:moveTo>
                    <a:pt x="2595" y="0"/>
                  </a:moveTo>
                  <a:cubicBezTo>
                    <a:pt x="2493" y="0"/>
                    <a:pt x="2390" y="59"/>
                    <a:pt x="2352" y="178"/>
                  </a:cubicBezTo>
                  <a:lnTo>
                    <a:pt x="1974" y="1350"/>
                  </a:lnTo>
                  <a:cubicBezTo>
                    <a:pt x="1906" y="1565"/>
                    <a:pt x="1723" y="1725"/>
                    <a:pt x="1502" y="1765"/>
                  </a:cubicBezTo>
                  <a:lnTo>
                    <a:pt x="289" y="1985"/>
                  </a:lnTo>
                  <a:cubicBezTo>
                    <a:pt x="36" y="2030"/>
                    <a:pt x="0" y="2378"/>
                    <a:pt x="238" y="2475"/>
                  </a:cubicBezTo>
                  <a:lnTo>
                    <a:pt x="1373" y="2937"/>
                  </a:lnTo>
                  <a:cubicBezTo>
                    <a:pt x="1563" y="3015"/>
                    <a:pt x="1706" y="3178"/>
                    <a:pt x="1759" y="3378"/>
                  </a:cubicBezTo>
                  <a:lnTo>
                    <a:pt x="2068" y="4563"/>
                  </a:lnTo>
                  <a:cubicBezTo>
                    <a:pt x="2097" y="4672"/>
                    <a:pt x="2193" y="4749"/>
                    <a:pt x="2306" y="4754"/>
                  </a:cubicBezTo>
                  <a:lnTo>
                    <a:pt x="2315" y="4754"/>
                  </a:lnTo>
                  <a:cubicBezTo>
                    <a:pt x="2425" y="4754"/>
                    <a:pt x="2521" y="4686"/>
                    <a:pt x="2557" y="4584"/>
                  </a:cubicBezTo>
                  <a:lnTo>
                    <a:pt x="2971" y="3397"/>
                  </a:lnTo>
                  <a:cubicBezTo>
                    <a:pt x="3038" y="3206"/>
                    <a:pt x="3200" y="3064"/>
                    <a:pt x="3397" y="3023"/>
                  </a:cubicBezTo>
                  <a:lnTo>
                    <a:pt x="4628" y="2768"/>
                  </a:lnTo>
                  <a:cubicBezTo>
                    <a:pt x="4738" y="2746"/>
                    <a:pt x="4819" y="2654"/>
                    <a:pt x="4831" y="2542"/>
                  </a:cubicBezTo>
                  <a:cubicBezTo>
                    <a:pt x="4842" y="2431"/>
                    <a:pt x="4778" y="2325"/>
                    <a:pt x="4675" y="2282"/>
                  </a:cubicBezTo>
                  <a:lnTo>
                    <a:pt x="3484" y="1780"/>
                  </a:lnTo>
                  <a:cubicBezTo>
                    <a:pt x="3336" y="1718"/>
                    <a:pt x="3225" y="1592"/>
                    <a:pt x="3183" y="1437"/>
                  </a:cubicBezTo>
                  <a:lnTo>
                    <a:pt x="2843" y="189"/>
                  </a:lnTo>
                  <a:cubicBezTo>
                    <a:pt x="2809" y="64"/>
                    <a:pt x="2702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4"/>
            <p:cNvSpPr/>
            <p:nvPr/>
          </p:nvSpPr>
          <p:spPr>
            <a:xfrm>
              <a:off x="5014450" y="3083725"/>
              <a:ext cx="109400" cy="108625"/>
            </a:xfrm>
            <a:custGeom>
              <a:avLst/>
              <a:gdLst/>
              <a:ahLst/>
              <a:cxnLst/>
              <a:rect l="l" t="t" r="r" b="b"/>
              <a:pathLst>
                <a:path w="4376" h="4345" extrusionOk="0">
                  <a:moveTo>
                    <a:pt x="2324" y="231"/>
                  </a:moveTo>
                  <a:lnTo>
                    <a:pt x="2619" y="1312"/>
                  </a:lnTo>
                  <a:cubicBezTo>
                    <a:pt x="2686" y="1559"/>
                    <a:pt x="2862" y="1760"/>
                    <a:pt x="3098" y="1858"/>
                  </a:cubicBezTo>
                  <a:lnTo>
                    <a:pt x="4136" y="2295"/>
                  </a:lnTo>
                  <a:lnTo>
                    <a:pt x="3068" y="2517"/>
                  </a:lnTo>
                  <a:cubicBezTo>
                    <a:pt x="2765" y="2580"/>
                    <a:pt x="2516" y="2798"/>
                    <a:pt x="2414" y="3090"/>
                  </a:cubicBezTo>
                  <a:lnTo>
                    <a:pt x="2056" y="4118"/>
                  </a:lnTo>
                  <a:lnTo>
                    <a:pt x="1790" y="3096"/>
                  </a:lnTo>
                  <a:cubicBezTo>
                    <a:pt x="1712" y="2803"/>
                    <a:pt x="1502" y="2562"/>
                    <a:pt x="1221" y="2447"/>
                  </a:cubicBezTo>
                  <a:lnTo>
                    <a:pt x="250" y="2051"/>
                  </a:lnTo>
                  <a:lnTo>
                    <a:pt x="1289" y="1863"/>
                  </a:lnTo>
                  <a:cubicBezTo>
                    <a:pt x="1623" y="1803"/>
                    <a:pt x="1896" y="1563"/>
                    <a:pt x="1999" y="1240"/>
                  </a:cubicBezTo>
                  <a:lnTo>
                    <a:pt x="2324" y="231"/>
                  </a:lnTo>
                  <a:close/>
                  <a:moveTo>
                    <a:pt x="2329" y="1"/>
                  </a:moveTo>
                  <a:cubicBezTo>
                    <a:pt x="2307" y="1"/>
                    <a:pt x="2286" y="15"/>
                    <a:pt x="2279" y="37"/>
                  </a:cubicBezTo>
                  <a:lnTo>
                    <a:pt x="1902" y="1209"/>
                  </a:lnTo>
                  <a:cubicBezTo>
                    <a:pt x="1809" y="1496"/>
                    <a:pt x="1566" y="1709"/>
                    <a:pt x="1271" y="1762"/>
                  </a:cubicBezTo>
                  <a:lnTo>
                    <a:pt x="59" y="1983"/>
                  </a:lnTo>
                  <a:cubicBezTo>
                    <a:pt x="7" y="1991"/>
                    <a:pt x="0" y="2061"/>
                    <a:pt x="48" y="2080"/>
                  </a:cubicBezTo>
                  <a:lnTo>
                    <a:pt x="1183" y="2542"/>
                  </a:lnTo>
                  <a:cubicBezTo>
                    <a:pt x="1433" y="2645"/>
                    <a:pt x="1622" y="2859"/>
                    <a:pt x="1690" y="3121"/>
                  </a:cubicBezTo>
                  <a:lnTo>
                    <a:pt x="1999" y="4306"/>
                  </a:lnTo>
                  <a:cubicBezTo>
                    <a:pt x="2005" y="4328"/>
                    <a:pt x="2024" y="4344"/>
                    <a:pt x="2047" y="4345"/>
                  </a:cubicBezTo>
                  <a:lnTo>
                    <a:pt x="2048" y="4345"/>
                  </a:lnTo>
                  <a:cubicBezTo>
                    <a:pt x="2070" y="4345"/>
                    <a:pt x="2089" y="4332"/>
                    <a:pt x="2097" y="4311"/>
                  </a:cubicBezTo>
                  <a:lnTo>
                    <a:pt x="2510" y="3125"/>
                  </a:lnTo>
                  <a:cubicBezTo>
                    <a:pt x="2601" y="2866"/>
                    <a:pt x="2820" y="2674"/>
                    <a:pt x="3088" y="2618"/>
                  </a:cubicBezTo>
                  <a:lnTo>
                    <a:pt x="4319" y="2364"/>
                  </a:lnTo>
                  <a:cubicBezTo>
                    <a:pt x="4368" y="2353"/>
                    <a:pt x="4376" y="2286"/>
                    <a:pt x="4329" y="2265"/>
                  </a:cubicBezTo>
                  <a:lnTo>
                    <a:pt x="3138" y="1764"/>
                  </a:lnTo>
                  <a:cubicBezTo>
                    <a:pt x="2931" y="1679"/>
                    <a:pt x="2777" y="1502"/>
                    <a:pt x="2718" y="1286"/>
                  </a:cubicBezTo>
                  <a:lnTo>
                    <a:pt x="2378" y="39"/>
                  </a:lnTo>
                  <a:cubicBezTo>
                    <a:pt x="2372" y="18"/>
                    <a:pt x="2351" y="2"/>
                    <a:pt x="2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4" name="Google Shape;2014;p34"/>
          <p:cNvGrpSpPr/>
          <p:nvPr/>
        </p:nvGrpSpPr>
        <p:grpSpPr>
          <a:xfrm rot="-363252">
            <a:off x="945617" y="4823776"/>
            <a:ext cx="151072" cy="148316"/>
            <a:chOff x="5007775" y="3078600"/>
            <a:chExt cx="121075" cy="118875"/>
          </a:xfrm>
        </p:grpSpPr>
        <p:sp>
          <p:nvSpPr>
            <p:cNvPr id="2015" name="Google Shape;2015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4"/>
            <p:cNvSpPr/>
            <p:nvPr/>
          </p:nvSpPr>
          <p:spPr>
            <a:xfrm>
              <a:off x="5007775" y="3078600"/>
              <a:ext cx="121075" cy="118875"/>
            </a:xfrm>
            <a:custGeom>
              <a:avLst/>
              <a:gdLst/>
              <a:ahLst/>
              <a:cxnLst/>
              <a:rect l="l" t="t" r="r" b="b"/>
              <a:pathLst>
                <a:path w="4843" h="4755" extrusionOk="0">
                  <a:moveTo>
                    <a:pt x="2575" y="1156"/>
                  </a:moveTo>
                  <a:lnTo>
                    <a:pt x="2688" y="1572"/>
                  </a:lnTo>
                  <a:cubicBezTo>
                    <a:pt x="2771" y="1879"/>
                    <a:pt x="2992" y="2130"/>
                    <a:pt x="3286" y="2253"/>
                  </a:cubicBezTo>
                  <a:lnTo>
                    <a:pt x="3716" y="2433"/>
                  </a:lnTo>
                  <a:lnTo>
                    <a:pt x="3294" y="2521"/>
                  </a:lnTo>
                  <a:cubicBezTo>
                    <a:pt x="2920" y="2599"/>
                    <a:pt x="2614" y="2867"/>
                    <a:pt x="2487" y="3226"/>
                  </a:cubicBezTo>
                  <a:lnTo>
                    <a:pt x="2352" y="3617"/>
                  </a:lnTo>
                  <a:lnTo>
                    <a:pt x="2255" y="3248"/>
                  </a:lnTo>
                  <a:cubicBezTo>
                    <a:pt x="2162" y="2892"/>
                    <a:pt x="1906" y="2601"/>
                    <a:pt x="1565" y="2462"/>
                  </a:cubicBezTo>
                  <a:lnTo>
                    <a:pt x="1247" y="2332"/>
                  </a:lnTo>
                  <a:lnTo>
                    <a:pt x="1593" y="2271"/>
                  </a:lnTo>
                  <a:cubicBezTo>
                    <a:pt x="2001" y="2197"/>
                    <a:pt x="2335" y="1904"/>
                    <a:pt x="2462" y="1509"/>
                  </a:cubicBezTo>
                  <a:lnTo>
                    <a:pt x="2575" y="1156"/>
                  </a:lnTo>
                  <a:close/>
                  <a:moveTo>
                    <a:pt x="2595" y="0"/>
                  </a:moveTo>
                  <a:cubicBezTo>
                    <a:pt x="2493" y="0"/>
                    <a:pt x="2390" y="59"/>
                    <a:pt x="2352" y="178"/>
                  </a:cubicBezTo>
                  <a:lnTo>
                    <a:pt x="1974" y="1350"/>
                  </a:lnTo>
                  <a:cubicBezTo>
                    <a:pt x="1906" y="1565"/>
                    <a:pt x="1723" y="1725"/>
                    <a:pt x="1502" y="1765"/>
                  </a:cubicBezTo>
                  <a:lnTo>
                    <a:pt x="289" y="1985"/>
                  </a:lnTo>
                  <a:cubicBezTo>
                    <a:pt x="36" y="2030"/>
                    <a:pt x="0" y="2378"/>
                    <a:pt x="238" y="2475"/>
                  </a:cubicBezTo>
                  <a:lnTo>
                    <a:pt x="1373" y="2937"/>
                  </a:lnTo>
                  <a:cubicBezTo>
                    <a:pt x="1563" y="3015"/>
                    <a:pt x="1706" y="3178"/>
                    <a:pt x="1759" y="3378"/>
                  </a:cubicBezTo>
                  <a:lnTo>
                    <a:pt x="2068" y="4563"/>
                  </a:lnTo>
                  <a:cubicBezTo>
                    <a:pt x="2097" y="4672"/>
                    <a:pt x="2193" y="4749"/>
                    <a:pt x="2306" y="4754"/>
                  </a:cubicBezTo>
                  <a:lnTo>
                    <a:pt x="2315" y="4754"/>
                  </a:lnTo>
                  <a:cubicBezTo>
                    <a:pt x="2425" y="4754"/>
                    <a:pt x="2521" y="4686"/>
                    <a:pt x="2557" y="4584"/>
                  </a:cubicBezTo>
                  <a:lnTo>
                    <a:pt x="2971" y="3397"/>
                  </a:lnTo>
                  <a:cubicBezTo>
                    <a:pt x="3038" y="3206"/>
                    <a:pt x="3200" y="3064"/>
                    <a:pt x="3397" y="3023"/>
                  </a:cubicBezTo>
                  <a:lnTo>
                    <a:pt x="4628" y="2768"/>
                  </a:lnTo>
                  <a:cubicBezTo>
                    <a:pt x="4738" y="2746"/>
                    <a:pt x="4819" y="2654"/>
                    <a:pt x="4831" y="2542"/>
                  </a:cubicBezTo>
                  <a:cubicBezTo>
                    <a:pt x="4842" y="2431"/>
                    <a:pt x="4778" y="2325"/>
                    <a:pt x="4675" y="2282"/>
                  </a:cubicBezTo>
                  <a:lnTo>
                    <a:pt x="3484" y="1780"/>
                  </a:lnTo>
                  <a:cubicBezTo>
                    <a:pt x="3336" y="1718"/>
                    <a:pt x="3225" y="1592"/>
                    <a:pt x="3183" y="1437"/>
                  </a:cubicBezTo>
                  <a:lnTo>
                    <a:pt x="2843" y="189"/>
                  </a:lnTo>
                  <a:cubicBezTo>
                    <a:pt x="2809" y="64"/>
                    <a:pt x="2702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4"/>
            <p:cNvSpPr/>
            <p:nvPr/>
          </p:nvSpPr>
          <p:spPr>
            <a:xfrm>
              <a:off x="5014450" y="3083725"/>
              <a:ext cx="109400" cy="108625"/>
            </a:xfrm>
            <a:custGeom>
              <a:avLst/>
              <a:gdLst/>
              <a:ahLst/>
              <a:cxnLst/>
              <a:rect l="l" t="t" r="r" b="b"/>
              <a:pathLst>
                <a:path w="4376" h="4345" extrusionOk="0">
                  <a:moveTo>
                    <a:pt x="2324" y="231"/>
                  </a:moveTo>
                  <a:lnTo>
                    <a:pt x="2619" y="1312"/>
                  </a:lnTo>
                  <a:cubicBezTo>
                    <a:pt x="2686" y="1559"/>
                    <a:pt x="2862" y="1760"/>
                    <a:pt x="3098" y="1858"/>
                  </a:cubicBezTo>
                  <a:lnTo>
                    <a:pt x="4136" y="2295"/>
                  </a:lnTo>
                  <a:lnTo>
                    <a:pt x="3068" y="2517"/>
                  </a:lnTo>
                  <a:cubicBezTo>
                    <a:pt x="2765" y="2580"/>
                    <a:pt x="2516" y="2798"/>
                    <a:pt x="2414" y="3090"/>
                  </a:cubicBezTo>
                  <a:lnTo>
                    <a:pt x="2056" y="4118"/>
                  </a:lnTo>
                  <a:lnTo>
                    <a:pt x="1790" y="3096"/>
                  </a:lnTo>
                  <a:cubicBezTo>
                    <a:pt x="1712" y="2803"/>
                    <a:pt x="1502" y="2562"/>
                    <a:pt x="1221" y="2447"/>
                  </a:cubicBezTo>
                  <a:lnTo>
                    <a:pt x="250" y="2051"/>
                  </a:lnTo>
                  <a:lnTo>
                    <a:pt x="1289" y="1863"/>
                  </a:lnTo>
                  <a:cubicBezTo>
                    <a:pt x="1623" y="1803"/>
                    <a:pt x="1896" y="1563"/>
                    <a:pt x="1999" y="1240"/>
                  </a:cubicBezTo>
                  <a:lnTo>
                    <a:pt x="2324" y="231"/>
                  </a:lnTo>
                  <a:close/>
                  <a:moveTo>
                    <a:pt x="2329" y="1"/>
                  </a:moveTo>
                  <a:cubicBezTo>
                    <a:pt x="2307" y="1"/>
                    <a:pt x="2286" y="15"/>
                    <a:pt x="2279" y="37"/>
                  </a:cubicBezTo>
                  <a:lnTo>
                    <a:pt x="1902" y="1209"/>
                  </a:lnTo>
                  <a:cubicBezTo>
                    <a:pt x="1809" y="1496"/>
                    <a:pt x="1566" y="1709"/>
                    <a:pt x="1271" y="1762"/>
                  </a:cubicBezTo>
                  <a:lnTo>
                    <a:pt x="59" y="1983"/>
                  </a:lnTo>
                  <a:cubicBezTo>
                    <a:pt x="7" y="1991"/>
                    <a:pt x="0" y="2061"/>
                    <a:pt x="48" y="2080"/>
                  </a:cubicBezTo>
                  <a:lnTo>
                    <a:pt x="1183" y="2542"/>
                  </a:lnTo>
                  <a:cubicBezTo>
                    <a:pt x="1433" y="2645"/>
                    <a:pt x="1622" y="2859"/>
                    <a:pt x="1690" y="3121"/>
                  </a:cubicBezTo>
                  <a:lnTo>
                    <a:pt x="1999" y="4306"/>
                  </a:lnTo>
                  <a:cubicBezTo>
                    <a:pt x="2005" y="4328"/>
                    <a:pt x="2024" y="4344"/>
                    <a:pt x="2047" y="4345"/>
                  </a:cubicBezTo>
                  <a:lnTo>
                    <a:pt x="2048" y="4345"/>
                  </a:lnTo>
                  <a:cubicBezTo>
                    <a:pt x="2070" y="4345"/>
                    <a:pt x="2089" y="4332"/>
                    <a:pt x="2097" y="4311"/>
                  </a:cubicBezTo>
                  <a:lnTo>
                    <a:pt x="2510" y="3125"/>
                  </a:lnTo>
                  <a:cubicBezTo>
                    <a:pt x="2601" y="2866"/>
                    <a:pt x="2820" y="2674"/>
                    <a:pt x="3088" y="2618"/>
                  </a:cubicBezTo>
                  <a:lnTo>
                    <a:pt x="4319" y="2364"/>
                  </a:lnTo>
                  <a:cubicBezTo>
                    <a:pt x="4368" y="2353"/>
                    <a:pt x="4376" y="2286"/>
                    <a:pt x="4329" y="2265"/>
                  </a:cubicBezTo>
                  <a:lnTo>
                    <a:pt x="3138" y="1764"/>
                  </a:lnTo>
                  <a:cubicBezTo>
                    <a:pt x="2931" y="1679"/>
                    <a:pt x="2777" y="1502"/>
                    <a:pt x="2718" y="1286"/>
                  </a:cubicBezTo>
                  <a:lnTo>
                    <a:pt x="2378" y="39"/>
                  </a:lnTo>
                  <a:cubicBezTo>
                    <a:pt x="2372" y="18"/>
                    <a:pt x="2351" y="2"/>
                    <a:pt x="2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9" name="Google Shape;2019;p34"/>
          <p:cNvGrpSpPr/>
          <p:nvPr/>
        </p:nvGrpSpPr>
        <p:grpSpPr>
          <a:xfrm>
            <a:off x="106162" y="98878"/>
            <a:ext cx="1065414" cy="688778"/>
            <a:chOff x="4487662" y="1585653"/>
            <a:chExt cx="1065414" cy="688778"/>
          </a:xfrm>
        </p:grpSpPr>
        <p:grpSp>
          <p:nvGrpSpPr>
            <p:cNvPr id="2020" name="Google Shape;2020;p34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2021" name="Google Shape;2021;p34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34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2023" name="Google Shape;2023;p34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4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4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4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4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8B77F56F-03F0-6FC0-7795-E0FEE92F04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17810" y="484246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2D1F-B724-F744-B0BC-4523D765B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287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3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3"/>
          <p:cNvSpPr txBox="1">
            <a:spLocks noGrp="1"/>
          </p:cNvSpPr>
          <p:nvPr>
            <p:ph type="title"/>
          </p:nvPr>
        </p:nvSpPr>
        <p:spPr>
          <a:xfrm>
            <a:off x="723613" y="2313350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title" idx="2" hasCustomPrompt="1"/>
          </p:nvPr>
        </p:nvSpPr>
        <p:spPr>
          <a:xfrm>
            <a:off x="3330181" y="1348275"/>
            <a:ext cx="15330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7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2" name="Google Shape;42;p3"/>
          <p:cNvSpPr txBox="1">
            <a:spLocks noGrp="1"/>
          </p:cNvSpPr>
          <p:nvPr>
            <p:ph type="subTitle" idx="1"/>
          </p:nvPr>
        </p:nvSpPr>
        <p:spPr>
          <a:xfrm>
            <a:off x="718713" y="3231350"/>
            <a:ext cx="38568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3" name="Google Shape;43;p3"/>
          <p:cNvSpPr/>
          <p:nvPr/>
        </p:nvSpPr>
        <p:spPr>
          <a:xfrm>
            <a:off x="1048793" y="762526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 rot="-1130516">
            <a:off x="145160" y="200415"/>
            <a:ext cx="1013040" cy="409497"/>
            <a:chOff x="4616600" y="3940575"/>
            <a:chExt cx="378625" cy="153050"/>
          </a:xfrm>
        </p:grpSpPr>
        <p:sp>
          <p:nvSpPr>
            <p:cNvPr id="45" name="Google Shape;45;p3"/>
            <p:cNvSpPr/>
            <p:nvPr/>
          </p:nvSpPr>
          <p:spPr>
            <a:xfrm>
              <a:off x="4630000" y="3947850"/>
              <a:ext cx="365225" cy="145775"/>
            </a:xfrm>
            <a:custGeom>
              <a:avLst/>
              <a:gdLst/>
              <a:ahLst/>
              <a:cxnLst/>
              <a:rect l="l" t="t" r="r" b="b"/>
              <a:pathLst>
                <a:path w="14609" h="5831" extrusionOk="0">
                  <a:moveTo>
                    <a:pt x="5764" y="0"/>
                  </a:moveTo>
                  <a:lnTo>
                    <a:pt x="1" y="345"/>
                  </a:lnTo>
                  <a:lnTo>
                    <a:pt x="3" y="396"/>
                  </a:lnTo>
                  <a:lnTo>
                    <a:pt x="5731" y="53"/>
                  </a:lnTo>
                  <a:lnTo>
                    <a:pt x="7454" y="4295"/>
                  </a:lnTo>
                  <a:lnTo>
                    <a:pt x="7459" y="4307"/>
                  </a:lnTo>
                  <a:lnTo>
                    <a:pt x="14598" y="5830"/>
                  </a:lnTo>
                  <a:lnTo>
                    <a:pt x="14609" y="5781"/>
                  </a:lnTo>
                  <a:lnTo>
                    <a:pt x="7496" y="4263"/>
                  </a:lnTo>
                  <a:lnTo>
                    <a:pt x="5770" y="17"/>
                  </a:lnTo>
                  <a:lnTo>
                    <a:pt x="5764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616600" y="3947675"/>
              <a:ext cx="24600" cy="21050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0" y="453"/>
                    <a:pt x="265" y="718"/>
                  </a:cubicBezTo>
                  <a:cubicBezTo>
                    <a:pt x="345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0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4764200" y="3940575"/>
              <a:ext cx="16550" cy="14200"/>
            </a:xfrm>
            <a:custGeom>
              <a:avLst/>
              <a:gdLst/>
              <a:ahLst/>
              <a:cxnLst/>
              <a:rect l="l" t="t" r="r" b="b"/>
              <a:pathLst>
                <a:path w="662" h="568" extrusionOk="0">
                  <a:moveTo>
                    <a:pt x="379" y="1"/>
                  </a:moveTo>
                  <a:cubicBezTo>
                    <a:pt x="127" y="1"/>
                    <a:pt x="1" y="306"/>
                    <a:pt x="179" y="484"/>
                  </a:cubicBezTo>
                  <a:cubicBezTo>
                    <a:pt x="236" y="541"/>
                    <a:pt x="307" y="567"/>
                    <a:pt x="377" y="567"/>
                  </a:cubicBezTo>
                  <a:cubicBezTo>
                    <a:pt x="522" y="567"/>
                    <a:pt x="662" y="454"/>
                    <a:pt x="662" y="284"/>
                  </a:cubicBezTo>
                  <a:cubicBezTo>
                    <a:pt x="662" y="128"/>
                    <a:pt x="536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801875" y="4043775"/>
              <a:ext cx="29250" cy="25275"/>
            </a:xfrm>
            <a:custGeom>
              <a:avLst/>
              <a:gdLst/>
              <a:ahLst/>
              <a:cxnLst/>
              <a:rect l="l" t="t" r="r" b="b"/>
              <a:pathLst>
                <a:path w="1170" h="1011" extrusionOk="0">
                  <a:moveTo>
                    <a:pt x="593" y="0"/>
                  </a:moveTo>
                  <a:cubicBezTo>
                    <a:pt x="272" y="0"/>
                    <a:pt x="0" y="320"/>
                    <a:pt x="115" y="665"/>
                  </a:cubicBezTo>
                  <a:cubicBezTo>
                    <a:pt x="180" y="859"/>
                    <a:pt x="355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4" y="1010"/>
                    <a:pt x="960" y="903"/>
                    <a:pt x="1046" y="731"/>
                  </a:cubicBezTo>
                  <a:cubicBezTo>
                    <a:pt x="1170" y="482"/>
                    <a:pt x="1069" y="179"/>
                    <a:pt x="820" y="56"/>
                  </a:cubicBezTo>
                  <a:cubicBezTo>
                    <a:pt x="744" y="18"/>
                    <a:pt x="667" y="0"/>
                    <a:pt x="59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3"/>
          <p:cNvGrpSpPr/>
          <p:nvPr/>
        </p:nvGrpSpPr>
        <p:grpSpPr>
          <a:xfrm rot="-1130516">
            <a:off x="145160" y="200403"/>
            <a:ext cx="1013040" cy="409497"/>
            <a:chOff x="4616600" y="3940575"/>
            <a:chExt cx="378625" cy="153050"/>
          </a:xfrm>
        </p:grpSpPr>
        <p:sp>
          <p:nvSpPr>
            <p:cNvPr id="50" name="Google Shape;50;p3"/>
            <p:cNvSpPr/>
            <p:nvPr/>
          </p:nvSpPr>
          <p:spPr>
            <a:xfrm>
              <a:off x="4630000" y="3947850"/>
              <a:ext cx="365225" cy="145775"/>
            </a:xfrm>
            <a:custGeom>
              <a:avLst/>
              <a:gdLst/>
              <a:ahLst/>
              <a:cxnLst/>
              <a:rect l="l" t="t" r="r" b="b"/>
              <a:pathLst>
                <a:path w="14609" h="5831" extrusionOk="0">
                  <a:moveTo>
                    <a:pt x="5764" y="0"/>
                  </a:moveTo>
                  <a:lnTo>
                    <a:pt x="1" y="345"/>
                  </a:lnTo>
                  <a:lnTo>
                    <a:pt x="3" y="396"/>
                  </a:lnTo>
                  <a:lnTo>
                    <a:pt x="5731" y="53"/>
                  </a:lnTo>
                  <a:lnTo>
                    <a:pt x="7454" y="4295"/>
                  </a:lnTo>
                  <a:lnTo>
                    <a:pt x="7459" y="4307"/>
                  </a:lnTo>
                  <a:lnTo>
                    <a:pt x="14598" y="5830"/>
                  </a:lnTo>
                  <a:lnTo>
                    <a:pt x="14609" y="5781"/>
                  </a:lnTo>
                  <a:lnTo>
                    <a:pt x="7496" y="4263"/>
                  </a:lnTo>
                  <a:lnTo>
                    <a:pt x="5770" y="17"/>
                  </a:lnTo>
                  <a:lnTo>
                    <a:pt x="5764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616600" y="3947675"/>
              <a:ext cx="24600" cy="21050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0" y="453"/>
                    <a:pt x="265" y="718"/>
                  </a:cubicBezTo>
                  <a:cubicBezTo>
                    <a:pt x="345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0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4764200" y="3940575"/>
              <a:ext cx="16550" cy="14200"/>
            </a:xfrm>
            <a:custGeom>
              <a:avLst/>
              <a:gdLst/>
              <a:ahLst/>
              <a:cxnLst/>
              <a:rect l="l" t="t" r="r" b="b"/>
              <a:pathLst>
                <a:path w="662" h="568" extrusionOk="0">
                  <a:moveTo>
                    <a:pt x="379" y="1"/>
                  </a:moveTo>
                  <a:cubicBezTo>
                    <a:pt x="127" y="1"/>
                    <a:pt x="1" y="306"/>
                    <a:pt x="179" y="484"/>
                  </a:cubicBezTo>
                  <a:cubicBezTo>
                    <a:pt x="236" y="541"/>
                    <a:pt x="307" y="567"/>
                    <a:pt x="377" y="567"/>
                  </a:cubicBezTo>
                  <a:cubicBezTo>
                    <a:pt x="522" y="567"/>
                    <a:pt x="662" y="454"/>
                    <a:pt x="662" y="284"/>
                  </a:cubicBezTo>
                  <a:cubicBezTo>
                    <a:pt x="662" y="128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801875" y="4043775"/>
              <a:ext cx="29250" cy="25275"/>
            </a:xfrm>
            <a:custGeom>
              <a:avLst/>
              <a:gdLst/>
              <a:ahLst/>
              <a:cxnLst/>
              <a:rect l="l" t="t" r="r" b="b"/>
              <a:pathLst>
                <a:path w="1170" h="1011" extrusionOk="0">
                  <a:moveTo>
                    <a:pt x="593" y="0"/>
                  </a:moveTo>
                  <a:cubicBezTo>
                    <a:pt x="272" y="0"/>
                    <a:pt x="0" y="320"/>
                    <a:pt x="115" y="665"/>
                  </a:cubicBezTo>
                  <a:cubicBezTo>
                    <a:pt x="180" y="859"/>
                    <a:pt x="355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4" y="1010"/>
                    <a:pt x="960" y="903"/>
                    <a:pt x="1046" y="731"/>
                  </a:cubicBezTo>
                  <a:cubicBezTo>
                    <a:pt x="1170" y="482"/>
                    <a:pt x="1069" y="179"/>
                    <a:pt x="820" y="56"/>
                  </a:cubicBezTo>
                  <a:cubicBezTo>
                    <a:pt x="744" y="18"/>
                    <a:pt x="667" y="0"/>
                    <a:pt x="593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3"/>
          <p:cNvSpPr/>
          <p:nvPr/>
        </p:nvSpPr>
        <p:spPr>
          <a:xfrm>
            <a:off x="5387000" y="-476250"/>
            <a:ext cx="6424800" cy="6096000"/>
          </a:xfrm>
          <a:prstGeom prst="ellipse">
            <a:avLst/>
          </a:prstGeom>
          <a:solidFill>
            <a:srgbClr val="1A1A1A">
              <a:alpha val="68720"/>
            </a:srgbClr>
          </a:solidFill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5" name="Google Shape;55;p3"/>
          <p:cNvSpPr/>
          <p:nvPr/>
        </p:nvSpPr>
        <p:spPr>
          <a:xfrm>
            <a:off x="5703175" y="1189800"/>
            <a:ext cx="4168728" cy="236975"/>
          </a:xfrm>
          <a:custGeom>
            <a:avLst/>
            <a:gdLst/>
            <a:ahLst/>
            <a:cxnLst/>
            <a:rect l="l" t="t" r="r" b="b"/>
            <a:pathLst>
              <a:path w="11452" h="651" extrusionOk="0">
                <a:moveTo>
                  <a:pt x="7730" y="0"/>
                </a:moveTo>
                <a:cubicBezTo>
                  <a:pt x="5966" y="0"/>
                  <a:pt x="4240" y="38"/>
                  <a:pt x="2522" y="84"/>
                </a:cubicBezTo>
                <a:cubicBezTo>
                  <a:pt x="1718" y="109"/>
                  <a:pt x="918" y="136"/>
                  <a:pt x="119" y="168"/>
                </a:cubicBezTo>
                <a:cubicBezTo>
                  <a:pt x="79" y="240"/>
                  <a:pt x="39" y="312"/>
                  <a:pt x="0" y="385"/>
                </a:cubicBezTo>
                <a:cubicBezTo>
                  <a:pt x="913" y="396"/>
                  <a:pt x="1825" y="407"/>
                  <a:pt x="2735" y="418"/>
                </a:cubicBezTo>
                <a:cubicBezTo>
                  <a:pt x="3792" y="430"/>
                  <a:pt x="4846" y="443"/>
                  <a:pt x="5901" y="463"/>
                </a:cubicBezTo>
                <a:cubicBezTo>
                  <a:pt x="6955" y="484"/>
                  <a:pt x="8006" y="502"/>
                  <a:pt x="9054" y="537"/>
                </a:cubicBezTo>
                <a:cubicBezTo>
                  <a:pt x="9577" y="555"/>
                  <a:pt x="10099" y="575"/>
                  <a:pt x="10614" y="602"/>
                </a:cubicBezTo>
                <a:cubicBezTo>
                  <a:pt x="10896" y="617"/>
                  <a:pt x="11177" y="632"/>
                  <a:pt x="11451" y="651"/>
                </a:cubicBezTo>
                <a:cubicBezTo>
                  <a:pt x="11357" y="448"/>
                  <a:pt x="11254" y="249"/>
                  <a:pt x="11140" y="57"/>
                </a:cubicBezTo>
                <a:cubicBezTo>
                  <a:pt x="10348" y="23"/>
                  <a:pt x="9593" y="13"/>
                  <a:pt x="8838" y="5"/>
                </a:cubicBezTo>
                <a:cubicBezTo>
                  <a:pt x="8467" y="2"/>
                  <a:pt x="8097" y="0"/>
                  <a:pt x="773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>
            <a:off x="6921803" y="1533795"/>
            <a:ext cx="3140379" cy="1822272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" name="Google Shape;57;p3"/>
          <p:cNvGrpSpPr/>
          <p:nvPr/>
        </p:nvGrpSpPr>
        <p:grpSpPr>
          <a:xfrm>
            <a:off x="328520" y="624063"/>
            <a:ext cx="275625" cy="273672"/>
            <a:chOff x="3461369" y="1048756"/>
            <a:chExt cx="253611" cy="251814"/>
          </a:xfrm>
        </p:grpSpPr>
        <p:grpSp>
          <p:nvGrpSpPr>
            <p:cNvPr id="58" name="Google Shape;58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9" name="Google Shape;59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" name="Google Shape;62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3" name="Google Shape;63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6" name="Google Shape;66;p3"/>
          <p:cNvGrpSpPr/>
          <p:nvPr/>
        </p:nvGrpSpPr>
        <p:grpSpPr>
          <a:xfrm>
            <a:off x="1448027" y="131004"/>
            <a:ext cx="151254" cy="150182"/>
            <a:chOff x="3461369" y="1048756"/>
            <a:chExt cx="253611" cy="251814"/>
          </a:xfrm>
        </p:grpSpPr>
        <p:grpSp>
          <p:nvGrpSpPr>
            <p:cNvPr id="67" name="Google Shape;67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4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4"/>
          <p:cNvSpPr txBox="1">
            <a:spLocks noGrp="1"/>
          </p:cNvSpPr>
          <p:nvPr>
            <p:ph type="body" idx="1"/>
          </p:nvPr>
        </p:nvSpPr>
        <p:spPr>
          <a:xfrm>
            <a:off x="1043850" y="1152475"/>
            <a:ext cx="3528300" cy="9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 i="0">
                <a:latin typeface="Montserrat" pitchFamily="2" charset="77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grpSp>
        <p:nvGrpSpPr>
          <p:cNvPr id="79" name="Google Shape;79;p4"/>
          <p:cNvGrpSpPr/>
          <p:nvPr/>
        </p:nvGrpSpPr>
        <p:grpSpPr>
          <a:xfrm rot="8100000">
            <a:off x="95153" y="4237445"/>
            <a:ext cx="781965" cy="772630"/>
            <a:chOff x="8246752" y="93622"/>
            <a:chExt cx="781973" cy="772637"/>
          </a:xfrm>
        </p:grpSpPr>
        <p:sp>
          <p:nvSpPr>
            <p:cNvPr id="80" name="Google Shape;80;p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88;p4"/>
          <p:cNvGrpSpPr/>
          <p:nvPr/>
        </p:nvGrpSpPr>
        <p:grpSpPr>
          <a:xfrm>
            <a:off x="106178" y="47790"/>
            <a:ext cx="1091005" cy="849945"/>
            <a:chOff x="106178" y="47790"/>
            <a:chExt cx="1091005" cy="849945"/>
          </a:xfrm>
        </p:grpSpPr>
        <p:sp>
          <p:nvSpPr>
            <p:cNvPr id="89" name="Google Shape;89;p4"/>
            <p:cNvSpPr/>
            <p:nvPr/>
          </p:nvSpPr>
          <p:spPr>
            <a:xfrm>
              <a:off x="865443" y="700226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" name="Google Shape;90;p4"/>
            <p:cNvGrpSpPr/>
            <p:nvPr/>
          </p:nvGrpSpPr>
          <p:grpSpPr>
            <a:xfrm>
              <a:off x="106178" y="47790"/>
              <a:ext cx="1091005" cy="714736"/>
              <a:chOff x="125228" y="-40910"/>
              <a:chExt cx="1091005" cy="714736"/>
            </a:xfrm>
          </p:grpSpPr>
          <p:grpSp>
            <p:nvGrpSpPr>
              <p:cNvPr id="91" name="Google Shape;91;p4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92" name="Google Shape;92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6" name="Google Shape;96;p4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97" name="Google Shape;97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98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99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100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1" name="Google Shape;101;p4"/>
            <p:cNvGrpSpPr/>
            <p:nvPr/>
          </p:nvGrpSpPr>
          <p:grpSpPr>
            <a:xfrm>
              <a:off x="328520" y="624063"/>
              <a:ext cx="275625" cy="273672"/>
              <a:chOff x="3461369" y="1048756"/>
              <a:chExt cx="253611" cy="251814"/>
            </a:xfrm>
          </p:grpSpPr>
          <p:grpSp>
            <p:nvGrpSpPr>
              <p:cNvPr id="102" name="Google Shape;102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03" name="Google Shape;103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" name="Google Shape;104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" name="Google Shape;105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6" name="Google Shape;106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07" name="Google Shape;107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" name="Google Shape;108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" name="Google Shape;109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0" name="Google Shape;110;p4"/>
            <p:cNvGrpSpPr/>
            <p:nvPr/>
          </p:nvGrpSpPr>
          <p:grpSpPr>
            <a:xfrm>
              <a:off x="823139" y="140529"/>
              <a:ext cx="151254" cy="150182"/>
              <a:chOff x="3461369" y="1048756"/>
              <a:chExt cx="253611" cy="251814"/>
            </a:xfrm>
          </p:grpSpPr>
          <p:grpSp>
            <p:nvGrpSpPr>
              <p:cNvPr id="111" name="Google Shape;111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12" name="Google Shape;112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" name="Google Shape;113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114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5" name="Google Shape;115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16" name="Google Shape;116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117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118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19" name="Google Shape;119;p4"/>
          <p:cNvGrpSpPr/>
          <p:nvPr/>
        </p:nvGrpSpPr>
        <p:grpSpPr>
          <a:xfrm>
            <a:off x="7940478" y="63052"/>
            <a:ext cx="1091005" cy="805158"/>
            <a:chOff x="7940478" y="63052"/>
            <a:chExt cx="1091005" cy="805158"/>
          </a:xfrm>
        </p:grpSpPr>
        <p:sp>
          <p:nvSpPr>
            <p:cNvPr id="120" name="Google Shape;120;p4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" name="Google Shape;121;p4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122" name="Google Shape;122;p4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123" name="Google Shape;123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24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25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26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" name="Google Shape;127;p4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128" name="Google Shape;128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129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0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1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2" name="Google Shape;132;p4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133" name="Google Shape;133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34" name="Google Shape;134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" name="Google Shape;135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" name="Google Shape;136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7" name="Google Shape;137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38" name="Google Shape;138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1" name="Google Shape;141;p4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142" name="Google Shape;142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43" name="Google Shape;143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44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" name="Google Shape;145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6" name="Google Shape;146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47" name="Google Shape;147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" name="Google Shape;148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" name="Google Shape;149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D82AB8-C227-344A-E4DE-09417A2A38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2D1F-B724-F744-B0BC-4523D765B9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8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8"/>
          <p:cNvSpPr txBox="1">
            <a:spLocks noGrp="1"/>
          </p:cNvSpPr>
          <p:nvPr>
            <p:ph type="title"/>
          </p:nvPr>
        </p:nvSpPr>
        <p:spPr>
          <a:xfrm>
            <a:off x="1388100" y="872050"/>
            <a:ext cx="6367800" cy="33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57" name="Google Shape;357;p8"/>
          <p:cNvGrpSpPr/>
          <p:nvPr/>
        </p:nvGrpSpPr>
        <p:grpSpPr>
          <a:xfrm rot="10800000" flipH="1">
            <a:off x="299036" y="138697"/>
            <a:ext cx="8546045" cy="4804739"/>
            <a:chOff x="304511" y="155943"/>
            <a:chExt cx="8546045" cy="4804739"/>
          </a:xfrm>
        </p:grpSpPr>
        <p:sp>
          <p:nvSpPr>
            <p:cNvPr id="358" name="Google Shape;358;p8"/>
            <p:cNvSpPr/>
            <p:nvPr/>
          </p:nvSpPr>
          <p:spPr>
            <a:xfrm>
              <a:off x="304511" y="4792565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858931" y="4881006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8"/>
            <p:cNvSpPr/>
            <p:nvPr/>
          </p:nvSpPr>
          <p:spPr>
            <a:xfrm>
              <a:off x="451030" y="4463938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8"/>
            <p:cNvSpPr/>
            <p:nvPr/>
          </p:nvSpPr>
          <p:spPr>
            <a:xfrm rot="9899982">
              <a:off x="8786597" y="162404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8"/>
            <p:cNvSpPr/>
            <p:nvPr/>
          </p:nvSpPr>
          <p:spPr>
            <a:xfrm rot="9900004">
              <a:off x="8203509" y="201541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8"/>
            <p:cNvSpPr/>
            <p:nvPr/>
          </p:nvSpPr>
          <p:spPr>
            <a:xfrm rot="9899996">
              <a:off x="8741439" y="529170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" name="Google Shape;364;p8"/>
          <p:cNvGrpSpPr/>
          <p:nvPr/>
        </p:nvGrpSpPr>
        <p:grpSpPr>
          <a:xfrm rot="8100000">
            <a:off x="106243" y="4222133"/>
            <a:ext cx="781965" cy="772630"/>
            <a:chOff x="8246752" y="93622"/>
            <a:chExt cx="781973" cy="772637"/>
          </a:xfrm>
        </p:grpSpPr>
        <p:sp>
          <p:nvSpPr>
            <p:cNvPr id="365" name="Google Shape;365;p8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8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8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8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8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8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Google Shape;373;p8"/>
          <p:cNvGrpSpPr/>
          <p:nvPr/>
        </p:nvGrpSpPr>
        <p:grpSpPr>
          <a:xfrm flipH="1">
            <a:off x="7950524" y="190616"/>
            <a:ext cx="1065414" cy="688778"/>
            <a:chOff x="4487662" y="1585653"/>
            <a:chExt cx="1065414" cy="688778"/>
          </a:xfrm>
        </p:grpSpPr>
        <p:grpSp>
          <p:nvGrpSpPr>
            <p:cNvPr id="374" name="Google Shape;374;p8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375" name="Google Shape;375;p8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8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377" name="Google Shape;377;p8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9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9"/>
          <p:cNvSpPr txBox="1">
            <a:spLocks noGrp="1"/>
          </p:cNvSpPr>
          <p:nvPr>
            <p:ph type="title"/>
          </p:nvPr>
        </p:nvSpPr>
        <p:spPr>
          <a:xfrm>
            <a:off x="715100" y="1095225"/>
            <a:ext cx="4187100" cy="18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1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85" name="Google Shape;385;p9"/>
          <p:cNvSpPr txBox="1">
            <a:spLocks noGrp="1"/>
          </p:cNvSpPr>
          <p:nvPr>
            <p:ph type="subTitle" idx="1"/>
          </p:nvPr>
        </p:nvSpPr>
        <p:spPr>
          <a:xfrm>
            <a:off x="715100" y="2953650"/>
            <a:ext cx="4187100" cy="10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grpSp>
        <p:nvGrpSpPr>
          <p:cNvPr id="386" name="Google Shape;386;p9"/>
          <p:cNvGrpSpPr/>
          <p:nvPr/>
        </p:nvGrpSpPr>
        <p:grpSpPr>
          <a:xfrm rot="8100000">
            <a:off x="106243" y="4222133"/>
            <a:ext cx="781965" cy="772630"/>
            <a:chOff x="8246752" y="93622"/>
            <a:chExt cx="781973" cy="772637"/>
          </a:xfrm>
        </p:grpSpPr>
        <p:sp>
          <p:nvSpPr>
            <p:cNvPr id="387" name="Google Shape;387;p9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9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9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9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9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9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p9"/>
          <p:cNvSpPr/>
          <p:nvPr/>
        </p:nvSpPr>
        <p:spPr>
          <a:xfrm rot="900018" flipH="1">
            <a:off x="8781122" y="4879477"/>
            <a:ext cx="57497" cy="57497"/>
          </a:xfrm>
          <a:custGeom>
            <a:avLst/>
            <a:gdLst/>
            <a:ahLst/>
            <a:cxnLst/>
            <a:rect l="l" t="t" r="r" b="b"/>
            <a:pathLst>
              <a:path w="869" h="869" extrusionOk="0">
                <a:moveTo>
                  <a:pt x="435" y="0"/>
                </a:moveTo>
                <a:cubicBezTo>
                  <a:pt x="196" y="0"/>
                  <a:pt x="1" y="195"/>
                  <a:pt x="1" y="434"/>
                </a:cubicBezTo>
                <a:cubicBezTo>
                  <a:pt x="1" y="674"/>
                  <a:pt x="196" y="868"/>
                  <a:pt x="435" y="868"/>
                </a:cubicBezTo>
                <a:cubicBezTo>
                  <a:pt x="675" y="868"/>
                  <a:pt x="869" y="674"/>
                  <a:pt x="869" y="434"/>
                </a:cubicBezTo>
                <a:cubicBezTo>
                  <a:pt x="869" y="195"/>
                  <a:pt x="675" y="0"/>
                  <a:pt x="4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9"/>
          <p:cNvSpPr/>
          <p:nvPr/>
        </p:nvSpPr>
        <p:spPr>
          <a:xfrm rot="899996" flipH="1">
            <a:off x="8198034" y="4818162"/>
            <a:ext cx="79675" cy="79675"/>
          </a:xfrm>
          <a:custGeom>
            <a:avLst/>
            <a:gdLst/>
            <a:ahLst/>
            <a:cxnLst/>
            <a:rect l="l" t="t" r="r" b="b"/>
            <a:pathLst>
              <a:path w="388" h="388" extrusionOk="0">
                <a:moveTo>
                  <a:pt x="194" y="1"/>
                </a:moveTo>
                <a:cubicBezTo>
                  <a:pt x="87" y="1"/>
                  <a:pt x="0" y="87"/>
                  <a:pt x="0" y="194"/>
                </a:cubicBezTo>
                <a:cubicBezTo>
                  <a:pt x="0" y="301"/>
                  <a:pt x="87" y="388"/>
                  <a:pt x="194" y="388"/>
                </a:cubicBezTo>
                <a:cubicBezTo>
                  <a:pt x="301" y="388"/>
                  <a:pt x="387" y="301"/>
                  <a:pt x="387" y="194"/>
                </a:cubicBezTo>
                <a:cubicBezTo>
                  <a:pt x="387" y="87"/>
                  <a:pt x="301" y="1"/>
                  <a:pt x="1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9"/>
          <p:cNvSpPr/>
          <p:nvPr/>
        </p:nvSpPr>
        <p:spPr>
          <a:xfrm rot="900004" flipH="1">
            <a:off x="8735964" y="4525615"/>
            <a:ext cx="47687" cy="44593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8" name="Google Shape;398;p9"/>
          <p:cNvGrpSpPr/>
          <p:nvPr/>
        </p:nvGrpSpPr>
        <p:grpSpPr>
          <a:xfrm>
            <a:off x="7940478" y="63052"/>
            <a:ext cx="1091005" cy="805158"/>
            <a:chOff x="7940478" y="63052"/>
            <a:chExt cx="1091005" cy="805158"/>
          </a:xfrm>
        </p:grpSpPr>
        <p:sp>
          <p:nvSpPr>
            <p:cNvPr id="399" name="Google Shape;399;p9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0" name="Google Shape;400;p9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401" name="Google Shape;401;p9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402" name="Google Shape;402;p9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" name="Google Shape;403;p9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" name="Google Shape;404;p9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9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" name="Google Shape;406;p9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407" name="Google Shape;407;p9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9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" name="Google Shape;409;p9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410;p9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1" name="Google Shape;411;p9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412" name="Google Shape;412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13" name="Google Shape;413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" name="Google Shape;416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17" name="Google Shape;417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0" name="Google Shape;420;p9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421" name="Google Shape;421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22" name="Google Shape;422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5" name="Google Shape;425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26" name="Google Shape;426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Google Shape;524;p13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p13"/>
          <p:cNvSpPr txBox="1">
            <a:spLocks noGrp="1"/>
          </p:cNvSpPr>
          <p:nvPr>
            <p:ph type="title" hasCustomPrompt="1"/>
          </p:nvPr>
        </p:nvSpPr>
        <p:spPr>
          <a:xfrm>
            <a:off x="2367075" y="1222925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6" name="Google Shape;526;p13"/>
          <p:cNvSpPr txBox="1">
            <a:spLocks noGrp="1"/>
          </p:cNvSpPr>
          <p:nvPr>
            <p:ph type="subTitle" idx="1"/>
          </p:nvPr>
        </p:nvSpPr>
        <p:spPr>
          <a:xfrm>
            <a:off x="811286" y="2247375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7" name="Google Shape;527;p13"/>
          <p:cNvSpPr txBox="1">
            <a:spLocks noGrp="1"/>
          </p:cNvSpPr>
          <p:nvPr>
            <p:ph type="title" idx="2" hasCustomPrompt="1"/>
          </p:nvPr>
        </p:nvSpPr>
        <p:spPr>
          <a:xfrm>
            <a:off x="5987125" y="1222925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8" name="Google Shape;528;p13"/>
          <p:cNvSpPr txBox="1">
            <a:spLocks noGrp="1"/>
          </p:cNvSpPr>
          <p:nvPr>
            <p:ph type="subTitle" idx="3"/>
          </p:nvPr>
        </p:nvSpPr>
        <p:spPr>
          <a:xfrm>
            <a:off x="5980400" y="2247375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9" name="Google Shape;529;p13"/>
          <p:cNvSpPr txBox="1">
            <a:spLocks noGrp="1"/>
          </p:cNvSpPr>
          <p:nvPr>
            <p:ph type="title" idx="4" hasCustomPrompt="1"/>
          </p:nvPr>
        </p:nvSpPr>
        <p:spPr>
          <a:xfrm>
            <a:off x="2378493" y="3025850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0" name="Google Shape;530;p13"/>
          <p:cNvSpPr txBox="1">
            <a:spLocks noGrp="1"/>
          </p:cNvSpPr>
          <p:nvPr>
            <p:ph type="subTitle" idx="5"/>
          </p:nvPr>
        </p:nvSpPr>
        <p:spPr>
          <a:xfrm>
            <a:off x="811275" y="4053600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1" name="Google Shape;531;p13"/>
          <p:cNvSpPr txBox="1">
            <a:spLocks noGrp="1"/>
          </p:cNvSpPr>
          <p:nvPr>
            <p:ph type="title" idx="6" hasCustomPrompt="1"/>
          </p:nvPr>
        </p:nvSpPr>
        <p:spPr>
          <a:xfrm>
            <a:off x="5987125" y="3025850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2" name="Google Shape;532;p13"/>
          <p:cNvSpPr txBox="1">
            <a:spLocks noGrp="1"/>
          </p:cNvSpPr>
          <p:nvPr>
            <p:ph type="subTitle" idx="7"/>
          </p:nvPr>
        </p:nvSpPr>
        <p:spPr>
          <a:xfrm>
            <a:off x="5980400" y="4053600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3" name="Google Shape;533;p13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4" name="Google Shape;534;p13"/>
          <p:cNvSpPr txBox="1">
            <a:spLocks noGrp="1"/>
          </p:cNvSpPr>
          <p:nvPr>
            <p:ph type="subTitle" idx="9"/>
          </p:nvPr>
        </p:nvSpPr>
        <p:spPr>
          <a:xfrm>
            <a:off x="806600" y="1799100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5" name="Google Shape;535;p13"/>
          <p:cNvSpPr txBox="1">
            <a:spLocks noGrp="1"/>
          </p:cNvSpPr>
          <p:nvPr>
            <p:ph type="subTitle" idx="13"/>
          </p:nvPr>
        </p:nvSpPr>
        <p:spPr>
          <a:xfrm>
            <a:off x="5980400" y="1799100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6" name="Google Shape;536;p13"/>
          <p:cNvSpPr txBox="1">
            <a:spLocks noGrp="1"/>
          </p:cNvSpPr>
          <p:nvPr>
            <p:ph type="subTitle" idx="14"/>
          </p:nvPr>
        </p:nvSpPr>
        <p:spPr>
          <a:xfrm>
            <a:off x="806600" y="3605325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7" name="Google Shape;537;p13"/>
          <p:cNvSpPr txBox="1">
            <a:spLocks noGrp="1"/>
          </p:cNvSpPr>
          <p:nvPr>
            <p:ph type="subTitle" idx="15"/>
          </p:nvPr>
        </p:nvSpPr>
        <p:spPr>
          <a:xfrm>
            <a:off x="5980400" y="3605325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38" name="Google Shape;538;p13"/>
          <p:cNvGrpSpPr/>
          <p:nvPr/>
        </p:nvGrpSpPr>
        <p:grpSpPr>
          <a:xfrm rot="10800000">
            <a:off x="292580" y="138697"/>
            <a:ext cx="8546045" cy="4804739"/>
            <a:chOff x="304511" y="155943"/>
            <a:chExt cx="8546045" cy="4804739"/>
          </a:xfrm>
        </p:grpSpPr>
        <p:sp>
          <p:nvSpPr>
            <p:cNvPr id="539" name="Google Shape;539;p13"/>
            <p:cNvSpPr/>
            <p:nvPr/>
          </p:nvSpPr>
          <p:spPr>
            <a:xfrm>
              <a:off x="304511" y="4792565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858931" y="4881006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451030" y="4463938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3"/>
            <p:cNvSpPr/>
            <p:nvPr/>
          </p:nvSpPr>
          <p:spPr>
            <a:xfrm rot="9899982">
              <a:off x="8786597" y="162404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3"/>
            <p:cNvSpPr/>
            <p:nvPr/>
          </p:nvSpPr>
          <p:spPr>
            <a:xfrm rot="9900004">
              <a:off x="8203509" y="201541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3"/>
            <p:cNvSpPr/>
            <p:nvPr/>
          </p:nvSpPr>
          <p:spPr>
            <a:xfrm rot="9899996">
              <a:off x="8741439" y="529170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5" name="Google Shape;545;p13"/>
          <p:cNvSpPr/>
          <p:nvPr/>
        </p:nvSpPr>
        <p:spPr>
          <a:xfrm flipH="1">
            <a:off x="8205578" y="4900413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6" name="Google Shape;546;p13"/>
          <p:cNvGrpSpPr/>
          <p:nvPr/>
        </p:nvGrpSpPr>
        <p:grpSpPr>
          <a:xfrm flipH="1">
            <a:off x="7940478" y="4247977"/>
            <a:ext cx="1091005" cy="714736"/>
            <a:chOff x="125228" y="-40910"/>
            <a:chExt cx="1091005" cy="714736"/>
          </a:xfrm>
        </p:grpSpPr>
        <p:grpSp>
          <p:nvGrpSpPr>
            <p:cNvPr id="547" name="Google Shape;547;p13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548" name="Google Shape;548;p13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13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13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13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2" name="Google Shape;552;p13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553" name="Google Shape;553;p13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13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13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13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57" name="Google Shape;557;p13"/>
          <p:cNvGrpSpPr/>
          <p:nvPr/>
        </p:nvGrpSpPr>
        <p:grpSpPr>
          <a:xfrm flipH="1">
            <a:off x="7743916" y="4840473"/>
            <a:ext cx="275625" cy="273672"/>
            <a:chOff x="3461369" y="1048756"/>
            <a:chExt cx="253611" cy="251814"/>
          </a:xfrm>
        </p:grpSpPr>
        <p:grpSp>
          <p:nvGrpSpPr>
            <p:cNvPr id="558" name="Google Shape;558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59" name="Google Shape;559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" name="Google Shape;562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63" name="Google Shape;563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6" name="Google Shape;566;p13"/>
          <p:cNvGrpSpPr/>
          <p:nvPr/>
        </p:nvGrpSpPr>
        <p:grpSpPr>
          <a:xfrm flipH="1">
            <a:off x="8687368" y="4025017"/>
            <a:ext cx="151254" cy="150182"/>
            <a:chOff x="3461369" y="1048756"/>
            <a:chExt cx="253611" cy="251814"/>
          </a:xfrm>
        </p:grpSpPr>
        <p:grpSp>
          <p:nvGrpSpPr>
            <p:cNvPr id="567" name="Google Shape;567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68" name="Google Shape;568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1" name="Google Shape;571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72" name="Google Shape;572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5" name="Google Shape;575;p13"/>
          <p:cNvGrpSpPr/>
          <p:nvPr/>
        </p:nvGrpSpPr>
        <p:grpSpPr>
          <a:xfrm flipH="1">
            <a:off x="106178" y="63052"/>
            <a:ext cx="1091005" cy="805158"/>
            <a:chOff x="7940478" y="63052"/>
            <a:chExt cx="1091005" cy="805158"/>
          </a:xfrm>
        </p:grpSpPr>
        <p:sp>
          <p:nvSpPr>
            <p:cNvPr id="576" name="Google Shape;576;p13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7" name="Google Shape;577;p13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578" name="Google Shape;578;p13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579" name="Google Shape;579;p13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13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13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13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3" name="Google Shape;583;p13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584" name="Google Shape;584;p13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13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13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88" name="Google Shape;588;p13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589" name="Google Shape;589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590" name="Google Shape;590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93" name="Google Shape;593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594" name="Google Shape;594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97" name="Google Shape;597;p13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598" name="Google Shape;598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599" name="Google Shape;599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601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02" name="Google Shape;602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603" name="Google Shape;603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" name="Google Shape;604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8" name="Google Shape;648;p15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15"/>
          <p:cNvSpPr txBox="1">
            <a:spLocks noGrp="1"/>
          </p:cNvSpPr>
          <p:nvPr>
            <p:ph type="subTitle" idx="1"/>
          </p:nvPr>
        </p:nvSpPr>
        <p:spPr>
          <a:xfrm>
            <a:off x="865350" y="1263975"/>
            <a:ext cx="3843300" cy="29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650" name="Google Shape;650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51" name="Google Shape;651;p15"/>
          <p:cNvGrpSpPr/>
          <p:nvPr/>
        </p:nvGrpSpPr>
        <p:grpSpPr>
          <a:xfrm>
            <a:off x="8246752" y="93622"/>
            <a:ext cx="781973" cy="772637"/>
            <a:chOff x="8246752" y="93622"/>
            <a:chExt cx="781973" cy="772637"/>
          </a:xfrm>
        </p:grpSpPr>
        <p:sp>
          <p:nvSpPr>
            <p:cNvPr id="652" name="Google Shape;652;p15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5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5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5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5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5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5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5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" name="Google Shape;660;p15"/>
          <p:cNvSpPr/>
          <p:nvPr/>
        </p:nvSpPr>
        <p:spPr>
          <a:xfrm>
            <a:off x="822723" y="4878074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1" name="Google Shape;661;p15"/>
          <p:cNvGrpSpPr/>
          <p:nvPr/>
        </p:nvGrpSpPr>
        <p:grpSpPr>
          <a:xfrm flipH="1">
            <a:off x="368846" y="4643889"/>
            <a:ext cx="304232" cy="302077"/>
            <a:chOff x="3461369" y="1048756"/>
            <a:chExt cx="253611" cy="251814"/>
          </a:xfrm>
        </p:grpSpPr>
        <p:grpSp>
          <p:nvGrpSpPr>
            <p:cNvPr id="662" name="Google Shape;662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63" name="Google Shape;663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6" name="Google Shape;666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67" name="Google Shape;667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0" name="Google Shape;670;p15"/>
          <p:cNvGrpSpPr/>
          <p:nvPr/>
        </p:nvGrpSpPr>
        <p:grpSpPr>
          <a:xfrm flipH="1">
            <a:off x="8688188" y="1017729"/>
            <a:ext cx="224547" cy="222982"/>
            <a:chOff x="3461369" y="1048756"/>
            <a:chExt cx="253611" cy="251814"/>
          </a:xfrm>
        </p:grpSpPr>
        <p:grpSp>
          <p:nvGrpSpPr>
            <p:cNvPr id="671" name="Google Shape;671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72" name="Google Shape;672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5" name="Google Shape;675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76" name="Google Shape;676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9" name="Google Shape;679;p15"/>
          <p:cNvSpPr/>
          <p:nvPr/>
        </p:nvSpPr>
        <p:spPr>
          <a:xfrm>
            <a:off x="686680" y="4361089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15"/>
          <p:cNvSpPr/>
          <p:nvPr/>
        </p:nvSpPr>
        <p:spPr>
          <a:xfrm>
            <a:off x="8213432" y="207024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15"/>
          <p:cNvSpPr/>
          <p:nvPr/>
        </p:nvSpPr>
        <p:spPr>
          <a:xfrm>
            <a:off x="8995406" y="916991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2" name="Google Shape;682;p15"/>
          <p:cNvGrpSpPr/>
          <p:nvPr/>
        </p:nvGrpSpPr>
        <p:grpSpPr>
          <a:xfrm>
            <a:off x="106162" y="4327103"/>
            <a:ext cx="1065414" cy="688778"/>
            <a:chOff x="4487662" y="1585653"/>
            <a:chExt cx="1065414" cy="688778"/>
          </a:xfrm>
        </p:grpSpPr>
        <p:grpSp>
          <p:nvGrpSpPr>
            <p:cNvPr id="683" name="Google Shape;683;p15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684" name="Google Shape;684;p15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15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686" name="Google Shape;686;p15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5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BLANK_1_1_1_1_1_2"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9" name="Google Shape;1459;p25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60" name="Google Shape;1460;p25"/>
          <p:cNvSpPr txBox="1">
            <a:spLocks noGrp="1"/>
          </p:cNvSpPr>
          <p:nvPr>
            <p:ph type="title"/>
          </p:nvPr>
        </p:nvSpPr>
        <p:spPr>
          <a:xfrm>
            <a:off x="2038350" y="445025"/>
            <a:ext cx="5067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61" name="Google Shape;1461;p25"/>
          <p:cNvSpPr txBox="1">
            <a:spLocks noGrp="1"/>
          </p:cNvSpPr>
          <p:nvPr>
            <p:ph type="subTitle" idx="1"/>
          </p:nvPr>
        </p:nvSpPr>
        <p:spPr>
          <a:xfrm>
            <a:off x="676475" y="159585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2" name="Google Shape;1462;p25"/>
          <p:cNvSpPr txBox="1">
            <a:spLocks noGrp="1"/>
          </p:cNvSpPr>
          <p:nvPr>
            <p:ph type="subTitle" idx="2"/>
          </p:nvPr>
        </p:nvSpPr>
        <p:spPr>
          <a:xfrm>
            <a:off x="676475" y="408486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3" name="Google Shape;1463;p25"/>
          <p:cNvSpPr txBox="1">
            <a:spLocks noGrp="1"/>
          </p:cNvSpPr>
          <p:nvPr>
            <p:ph type="subTitle" idx="3"/>
          </p:nvPr>
        </p:nvSpPr>
        <p:spPr>
          <a:xfrm>
            <a:off x="6244900" y="159585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4" name="Google Shape;1464;p25"/>
          <p:cNvSpPr txBox="1">
            <a:spLocks noGrp="1"/>
          </p:cNvSpPr>
          <p:nvPr>
            <p:ph type="subTitle" idx="4"/>
          </p:nvPr>
        </p:nvSpPr>
        <p:spPr>
          <a:xfrm>
            <a:off x="676475" y="2840361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5" name="Google Shape;1465;p25"/>
          <p:cNvSpPr txBox="1">
            <a:spLocks noGrp="1"/>
          </p:cNvSpPr>
          <p:nvPr>
            <p:ph type="subTitle" idx="5"/>
          </p:nvPr>
        </p:nvSpPr>
        <p:spPr>
          <a:xfrm>
            <a:off x="6244900" y="2840361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6" name="Google Shape;1466;p25"/>
          <p:cNvSpPr txBox="1">
            <a:spLocks noGrp="1"/>
          </p:cNvSpPr>
          <p:nvPr>
            <p:ph type="subTitle" idx="6"/>
          </p:nvPr>
        </p:nvSpPr>
        <p:spPr>
          <a:xfrm>
            <a:off x="6244900" y="408486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7" name="Google Shape;1467;p25"/>
          <p:cNvSpPr txBox="1">
            <a:spLocks noGrp="1"/>
          </p:cNvSpPr>
          <p:nvPr>
            <p:ph type="subTitle" idx="7"/>
          </p:nvPr>
        </p:nvSpPr>
        <p:spPr>
          <a:xfrm>
            <a:off x="676475" y="118920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8" name="Google Shape;1468;p25"/>
          <p:cNvSpPr txBox="1">
            <a:spLocks noGrp="1"/>
          </p:cNvSpPr>
          <p:nvPr>
            <p:ph type="subTitle" idx="8"/>
          </p:nvPr>
        </p:nvSpPr>
        <p:spPr>
          <a:xfrm>
            <a:off x="676475" y="367825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9" name="Google Shape;1469;p25"/>
          <p:cNvSpPr txBox="1">
            <a:spLocks noGrp="1"/>
          </p:cNvSpPr>
          <p:nvPr>
            <p:ph type="subTitle" idx="9"/>
          </p:nvPr>
        </p:nvSpPr>
        <p:spPr>
          <a:xfrm>
            <a:off x="6244900" y="118920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0" name="Google Shape;1470;p25"/>
          <p:cNvSpPr txBox="1">
            <a:spLocks noGrp="1"/>
          </p:cNvSpPr>
          <p:nvPr>
            <p:ph type="subTitle" idx="13"/>
          </p:nvPr>
        </p:nvSpPr>
        <p:spPr>
          <a:xfrm>
            <a:off x="676475" y="2433713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1" name="Google Shape;1471;p25"/>
          <p:cNvSpPr txBox="1">
            <a:spLocks noGrp="1"/>
          </p:cNvSpPr>
          <p:nvPr>
            <p:ph type="subTitle" idx="14"/>
          </p:nvPr>
        </p:nvSpPr>
        <p:spPr>
          <a:xfrm>
            <a:off x="6244900" y="2433713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2" name="Google Shape;1472;p25"/>
          <p:cNvSpPr txBox="1">
            <a:spLocks noGrp="1"/>
          </p:cNvSpPr>
          <p:nvPr>
            <p:ph type="subTitle" idx="15"/>
          </p:nvPr>
        </p:nvSpPr>
        <p:spPr>
          <a:xfrm>
            <a:off x="6244900" y="367825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3" name="Google Shape;1473;p25"/>
          <p:cNvSpPr/>
          <p:nvPr/>
        </p:nvSpPr>
        <p:spPr>
          <a:xfrm rot="-1184475" flipH="1">
            <a:off x="-452068" y="-715300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" name="Google Shape;1474;p25"/>
          <p:cNvSpPr/>
          <p:nvPr/>
        </p:nvSpPr>
        <p:spPr>
          <a:xfrm rot="-1515520">
            <a:off x="7489466" y="4347096"/>
            <a:ext cx="2450384" cy="1421859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5" name="Google Shape;1475;p25"/>
          <p:cNvSpPr/>
          <p:nvPr/>
        </p:nvSpPr>
        <p:spPr>
          <a:xfrm flipH="1">
            <a:off x="8205578" y="4900413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6" name="Google Shape;1476;p25"/>
          <p:cNvGrpSpPr/>
          <p:nvPr/>
        </p:nvGrpSpPr>
        <p:grpSpPr>
          <a:xfrm flipH="1">
            <a:off x="7940478" y="4247977"/>
            <a:ext cx="1091005" cy="714736"/>
            <a:chOff x="125228" y="-40910"/>
            <a:chExt cx="1091005" cy="714736"/>
          </a:xfrm>
        </p:grpSpPr>
        <p:grpSp>
          <p:nvGrpSpPr>
            <p:cNvPr id="1477" name="Google Shape;1477;p25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1478" name="Google Shape;1478;p25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25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25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25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2" name="Google Shape;1482;p25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1483" name="Google Shape;1483;p25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25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25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25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87" name="Google Shape;1487;p25"/>
          <p:cNvGrpSpPr/>
          <p:nvPr/>
        </p:nvGrpSpPr>
        <p:grpSpPr>
          <a:xfrm flipH="1">
            <a:off x="8562991" y="4734200"/>
            <a:ext cx="275625" cy="273672"/>
            <a:chOff x="3461369" y="1048756"/>
            <a:chExt cx="253611" cy="251814"/>
          </a:xfrm>
        </p:grpSpPr>
        <p:grpSp>
          <p:nvGrpSpPr>
            <p:cNvPr id="1488" name="Google Shape;1488;p2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489" name="Google Shape;1489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2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2" name="Google Shape;1492;p2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493" name="Google Shape;1493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2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96" name="Google Shape;1496;p25"/>
          <p:cNvGrpSpPr/>
          <p:nvPr/>
        </p:nvGrpSpPr>
        <p:grpSpPr>
          <a:xfrm flipH="1">
            <a:off x="106178" y="63052"/>
            <a:ext cx="1091005" cy="805158"/>
            <a:chOff x="7940478" y="63052"/>
            <a:chExt cx="1091005" cy="805158"/>
          </a:xfrm>
        </p:grpSpPr>
        <p:sp>
          <p:nvSpPr>
            <p:cNvPr id="1497" name="Google Shape;1497;p25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98" name="Google Shape;1498;p25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1499" name="Google Shape;1499;p25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1500" name="Google Shape;1500;p25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1" name="Google Shape;1501;p25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2" name="Google Shape;1502;p25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3" name="Google Shape;1503;p25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04" name="Google Shape;1504;p25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1505" name="Google Shape;1505;p25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" name="Google Shape;1506;p25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7" name="Google Shape;1507;p25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8" name="Google Shape;1508;p25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09" name="Google Shape;1509;p25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1510" name="Google Shape;1510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11" name="Google Shape;1511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" name="Google Shape;1512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" name="Google Shape;1513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4" name="Google Shape;1514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15" name="Google Shape;1515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" name="Google Shape;1516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" name="Google Shape;1517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18" name="Google Shape;1518;p25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1519" name="Google Shape;1519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20" name="Google Shape;1520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" name="Google Shape;1521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" name="Google Shape;1522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3" name="Google Shape;1523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24" name="Google Shape;1524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1A1A1A">
                <a:alpha val="96078"/>
              </a:srgbClr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F433CF-E006-6702-5CE0-32FB6788BC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2D1F-B724-F744-B0BC-4523D765B90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5" r:id="rId5"/>
    <p:sldLayoutId id="2147483658" r:id="rId6"/>
    <p:sldLayoutId id="2147483659" r:id="rId7"/>
    <p:sldLayoutId id="2147483661" r:id="rId8"/>
    <p:sldLayoutId id="2147483671" r:id="rId9"/>
    <p:sldLayoutId id="2147483684" r:id="rId10"/>
    <p:sldLayoutId id="2147483685" r:id="rId11"/>
    <p:sldLayoutId id="2147483686" r:id="rId12"/>
    <p:sldLayoutId id="2147483687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Montserrat" pitchFamily="2" charset="77"/>
          <a:ea typeface="Montserrat" pitchFamily="2" charset="7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8"/>
          <p:cNvSpPr txBox="1">
            <a:spLocks noGrp="1"/>
          </p:cNvSpPr>
          <p:nvPr>
            <p:ph type="ctrTitle"/>
          </p:nvPr>
        </p:nvSpPr>
        <p:spPr>
          <a:xfrm>
            <a:off x="416595" y="650454"/>
            <a:ext cx="5557426" cy="31771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pc="600" dirty="0">
                <a:solidFill>
                  <a:schemeClr val="accent1"/>
                </a:solidFill>
              </a:rPr>
              <a:t>TEAM</a:t>
            </a:r>
            <a:br>
              <a:rPr lang="en" spc="600" dirty="0"/>
            </a:br>
            <a:r>
              <a:rPr lang="en" spc="600" dirty="0">
                <a:solidFill>
                  <a:schemeClr val="accent2"/>
                </a:solidFill>
              </a:rPr>
              <a:t>UFO</a:t>
            </a:r>
            <a:endParaRPr spc="600" dirty="0">
              <a:solidFill>
                <a:schemeClr val="accent1"/>
              </a:solidFill>
            </a:endParaRPr>
          </a:p>
        </p:txBody>
      </p:sp>
      <p:sp>
        <p:nvSpPr>
          <p:cNvPr id="2039" name="Google Shape;2039;p38"/>
          <p:cNvSpPr txBox="1">
            <a:spLocks noGrp="1"/>
          </p:cNvSpPr>
          <p:nvPr>
            <p:ph type="subTitle" idx="1"/>
          </p:nvPr>
        </p:nvSpPr>
        <p:spPr>
          <a:xfrm>
            <a:off x="439969" y="3136626"/>
            <a:ext cx="5614962" cy="7667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…Exploring the World Of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Declassified Government Documents…</a:t>
            </a:r>
            <a:endParaRPr dirty="0"/>
          </a:p>
        </p:txBody>
      </p:sp>
      <p:sp>
        <p:nvSpPr>
          <p:cNvPr id="2040" name="Google Shape;2040;p38"/>
          <p:cNvSpPr/>
          <p:nvPr/>
        </p:nvSpPr>
        <p:spPr>
          <a:xfrm>
            <a:off x="6050400" y="3992882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1" name="Google Shape;2041;p38"/>
          <p:cNvGrpSpPr/>
          <p:nvPr/>
        </p:nvGrpSpPr>
        <p:grpSpPr>
          <a:xfrm>
            <a:off x="6203979" y="375548"/>
            <a:ext cx="364057" cy="318910"/>
            <a:chOff x="6203979" y="375548"/>
            <a:chExt cx="364057" cy="318910"/>
          </a:xfrm>
        </p:grpSpPr>
        <p:grpSp>
          <p:nvGrpSpPr>
            <p:cNvPr id="2042" name="Google Shape;2042;p38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043" name="Google Shape;2043;p38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38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8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8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7" name="Google Shape;2047;p38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048" name="Google Shape;2048;p38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8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8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8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52" name="Google Shape;2052;p38"/>
          <p:cNvSpPr/>
          <p:nvPr/>
        </p:nvSpPr>
        <p:spPr>
          <a:xfrm>
            <a:off x="8244557" y="4488875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3" name="Google Shape;2053;p38"/>
          <p:cNvSpPr/>
          <p:nvPr/>
        </p:nvSpPr>
        <p:spPr>
          <a:xfrm>
            <a:off x="6505428" y="4568675"/>
            <a:ext cx="79674" cy="79660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399" y="1803"/>
                  <a:pt x="1803" y="1400"/>
                  <a:pt x="1803" y="902"/>
                </a:cubicBezTo>
                <a:cubicBezTo>
                  <a:pt x="1803" y="404"/>
                  <a:pt x="1399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4" name="Google Shape;2054;p38"/>
          <p:cNvGrpSpPr/>
          <p:nvPr/>
        </p:nvGrpSpPr>
        <p:grpSpPr>
          <a:xfrm>
            <a:off x="6993893" y="739290"/>
            <a:ext cx="653960" cy="637113"/>
            <a:chOff x="6993893" y="739290"/>
            <a:chExt cx="653960" cy="637113"/>
          </a:xfrm>
        </p:grpSpPr>
        <p:grpSp>
          <p:nvGrpSpPr>
            <p:cNvPr id="2055" name="Google Shape;2055;p38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056" name="Google Shape;2056;p38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8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58" name="Google Shape;2058;p38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059" name="Google Shape;2059;p38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8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1" name="Google Shape;2061;p38"/>
          <p:cNvGrpSpPr/>
          <p:nvPr/>
        </p:nvGrpSpPr>
        <p:grpSpPr>
          <a:xfrm>
            <a:off x="3461369" y="1048756"/>
            <a:ext cx="253611" cy="251814"/>
            <a:chOff x="3461369" y="1048756"/>
            <a:chExt cx="253611" cy="251814"/>
          </a:xfrm>
        </p:grpSpPr>
        <p:grpSp>
          <p:nvGrpSpPr>
            <p:cNvPr id="2062" name="Google Shape;2062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063" name="Google Shape;2063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6" name="Google Shape;2066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067" name="Google Shape;2067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70" name="Google Shape;2070;p38"/>
          <p:cNvGrpSpPr/>
          <p:nvPr/>
        </p:nvGrpSpPr>
        <p:grpSpPr>
          <a:xfrm>
            <a:off x="6143163" y="1480820"/>
            <a:ext cx="3009379" cy="3364063"/>
            <a:chOff x="6307098" y="1009311"/>
            <a:chExt cx="3009379" cy="3364063"/>
          </a:xfrm>
        </p:grpSpPr>
        <p:sp>
          <p:nvSpPr>
            <p:cNvPr id="2071" name="Google Shape;2071;p38"/>
            <p:cNvSpPr/>
            <p:nvPr/>
          </p:nvSpPr>
          <p:spPr>
            <a:xfrm rot="1357675">
              <a:off x="6758114" y="1308246"/>
              <a:ext cx="2107346" cy="2766193"/>
            </a:xfrm>
            <a:custGeom>
              <a:avLst/>
              <a:gdLst/>
              <a:ahLst/>
              <a:cxnLst/>
              <a:rect l="l" t="t" r="r" b="b"/>
              <a:pathLst>
                <a:path w="10475" h="13750" extrusionOk="0">
                  <a:moveTo>
                    <a:pt x="5115" y="103"/>
                  </a:moveTo>
                  <a:cubicBezTo>
                    <a:pt x="5233" y="103"/>
                    <a:pt x="5332" y="191"/>
                    <a:pt x="5344" y="309"/>
                  </a:cubicBezTo>
                  <a:cubicBezTo>
                    <a:pt x="5357" y="425"/>
                    <a:pt x="5279" y="533"/>
                    <a:pt x="5165" y="559"/>
                  </a:cubicBezTo>
                  <a:cubicBezTo>
                    <a:pt x="5141" y="564"/>
                    <a:pt x="5124" y="584"/>
                    <a:pt x="5124" y="608"/>
                  </a:cubicBezTo>
                  <a:lnTo>
                    <a:pt x="5124" y="1619"/>
                  </a:lnTo>
                  <a:cubicBezTo>
                    <a:pt x="5124" y="1633"/>
                    <a:pt x="5130" y="1647"/>
                    <a:pt x="5139" y="1656"/>
                  </a:cubicBezTo>
                  <a:cubicBezTo>
                    <a:pt x="5149" y="1666"/>
                    <a:pt x="5162" y="1671"/>
                    <a:pt x="5175" y="1671"/>
                  </a:cubicBezTo>
                  <a:cubicBezTo>
                    <a:pt x="5201" y="1671"/>
                    <a:pt x="5226" y="1670"/>
                    <a:pt x="5250" y="1670"/>
                  </a:cubicBezTo>
                  <a:cubicBezTo>
                    <a:pt x="5275" y="1670"/>
                    <a:pt x="5300" y="1671"/>
                    <a:pt x="5324" y="1672"/>
                  </a:cubicBezTo>
                  <a:cubicBezTo>
                    <a:pt x="5369" y="1674"/>
                    <a:pt x="5415" y="1677"/>
                    <a:pt x="5458" y="1680"/>
                  </a:cubicBezTo>
                  <a:cubicBezTo>
                    <a:pt x="5948" y="1725"/>
                    <a:pt x="6417" y="1900"/>
                    <a:pt x="6814" y="2190"/>
                  </a:cubicBezTo>
                  <a:cubicBezTo>
                    <a:pt x="7194" y="2465"/>
                    <a:pt x="7489" y="2841"/>
                    <a:pt x="7668" y="3274"/>
                  </a:cubicBezTo>
                  <a:cubicBezTo>
                    <a:pt x="7697" y="3344"/>
                    <a:pt x="7723" y="3418"/>
                    <a:pt x="7745" y="3493"/>
                  </a:cubicBezTo>
                  <a:cubicBezTo>
                    <a:pt x="7752" y="3515"/>
                    <a:pt x="7773" y="3530"/>
                    <a:pt x="7797" y="3530"/>
                  </a:cubicBezTo>
                  <a:cubicBezTo>
                    <a:pt x="7798" y="3530"/>
                    <a:pt x="7800" y="3530"/>
                    <a:pt x="7802" y="3530"/>
                  </a:cubicBezTo>
                  <a:cubicBezTo>
                    <a:pt x="7820" y="3531"/>
                    <a:pt x="7838" y="3534"/>
                    <a:pt x="7855" y="3540"/>
                  </a:cubicBezTo>
                  <a:lnTo>
                    <a:pt x="7894" y="3552"/>
                  </a:lnTo>
                  <a:lnTo>
                    <a:pt x="7992" y="3584"/>
                  </a:lnTo>
                  <a:lnTo>
                    <a:pt x="8035" y="3599"/>
                  </a:lnTo>
                  <a:lnTo>
                    <a:pt x="8047" y="3604"/>
                  </a:lnTo>
                  <a:cubicBezTo>
                    <a:pt x="8135" y="3632"/>
                    <a:pt x="8223" y="3664"/>
                    <a:pt x="8312" y="3697"/>
                  </a:cubicBezTo>
                  <a:lnTo>
                    <a:pt x="8313" y="3697"/>
                  </a:lnTo>
                  <a:cubicBezTo>
                    <a:pt x="8681" y="3832"/>
                    <a:pt x="9208" y="4048"/>
                    <a:pt x="9636" y="4310"/>
                  </a:cubicBezTo>
                  <a:cubicBezTo>
                    <a:pt x="10124" y="4608"/>
                    <a:pt x="10371" y="4892"/>
                    <a:pt x="10371" y="5154"/>
                  </a:cubicBezTo>
                  <a:cubicBezTo>
                    <a:pt x="10371" y="5201"/>
                    <a:pt x="10367" y="5248"/>
                    <a:pt x="10360" y="5295"/>
                  </a:cubicBezTo>
                  <a:lnTo>
                    <a:pt x="10360" y="5298"/>
                  </a:lnTo>
                  <a:cubicBezTo>
                    <a:pt x="10357" y="5321"/>
                    <a:pt x="10353" y="5346"/>
                    <a:pt x="10347" y="5373"/>
                  </a:cubicBezTo>
                  <a:lnTo>
                    <a:pt x="10345" y="5381"/>
                  </a:lnTo>
                  <a:cubicBezTo>
                    <a:pt x="10339" y="5404"/>
                    <a:pt x="10333" y="5428"/>
                    <a:pt x="10326" y="5453"/>
                  </a:cubicBezTo>
                  <a:lnTo>
                    <a:pt x="10323" y="5467"/>
                  </a:lnTo>
                  <a:cubicBezTo>
                    <a:pt x="10315" y="5488"/>
                    <a:pt x="10308" y="5511"/>
                    <a:pt x="10299" y="5536"/>
                  </a:cubicBezTo>
                  <a:lnTo>
                    <a:pt x="10296" y="5544"/>
                  </a:lnTo>
                  <a:cubicBezTo>
                    <a:pt x="10295" y="5547"/>
                    <a:pt x="10294" y="5550"/>
                    <a:pt x="10293" y="5553"/>
                  </a:cubicBezTo>
                  <a:cubicBezTo>
                    <a:pt x="10284" y="5574"/>
                    <a:pt x="10274" y="5595"/>
                    <a:pt x="10264" y="5621"/>
                  </a:cubicBezTo>
                  <a:lnTo>
                    <a:pt x="10260" y="5627"/>
                  </a:lnTo>
                  <a:lnTo>
                    <a:pt x="10254" y="5641"/>
                  </a:lnTo>
                  <a:cubicBezTo>
                    <a:pt x="10244" y="5660"/>
                    <a:pt x="10234" y="5682"/>
                    <a:pt x="10220" y="5706"/>
                  </a:cubicBezTo>
                  <a:lnTo>
                    <a:pt x="10217" y="5711"/>
                  </a:lnTo>
                  <a:cubicBezTo>
                    <a:pt x="10214" y="5717"/>
                    <a:pt x="10211" y="5723"/>
                    <a:pt x="10207" y="5729"/>
                  </a:cubicBezTo>
                  <a:cubicBezTo>
                    <a:pt x="10196" y="5748"/>
                    <a:pt x="10184" y="5768"/>
                    <a:pt x="10169" y="5791"/>
                  </a:cubicBezTo>
                  <a:cubicBezTo>
                    <a:pt x="10164" y="5800"/>
                    <a:pt x="10158" y="5809"/>
                    <a:pt x="10152" y="5818"/>
                  </a:cubicBezTo>
                  <a:cubicBezTo>
                    <a:pt x="10140" y="5836"/>
                    <a:pt x="10125" y="5856"/>
                    <a:pt x="10110" y="5878"/>
                  </a:cubicBezTo>
                  <a:cubicBezTo>
                    <a:pt x="10103" y="5887"/>
                    <a:pt x="10095" y="5897"/>
                    <a:pt x="10088" y="5907"/>
                  </a:cubicBezTo>
                  <a:cubicBezTo>
                    <a:pt x="10074" y="5925"/>
                    <a:pt x="10058" y="5943"/>
                    <a:pt x="10041" y="5963"/>
                  </a:cubicBezTo>
                  <a:cubicBezTo>
                    <a:pt x="10032" y="5974"/>
                    <a:pt x="10023" y="5985"/>
                    <a:pt x="10014" y="5994"/>
                  </a:cubicBezTo>
                  <a:cubicBezTo>
                    <a:pt x="9998" y="6012"/>
                    <a:pt x="9981" y="6030"/>
                    <a:pt x="9963" y="6050"/>
                  </a:cubicBezTo>
                  <a:cubicBezTo>
                    <a:pt x="9952" y="6060"/>
                    <a:pt x="9942" y="6071"/>
                    <a:pt x="9931" y="6082"/>
                  </a:cubicBezTo>
                  <a:cubicBezTo>
                    <a:pt x="9914" y="6100"/>
                    <a:pt x="9896" y="6117"/>
                    <a:pt x="9875" y="6135"/>
                  </a:cubicBezTo>
                  <a:cubicBezTo>
                    <a:pt x="9863" y="6147"/>
                    <a:pt x="9850" y="6158"/>
                    <a:pt x="9838" y="6170"/>
                  </a:cubicBezTo>
                  <a:cubicBezTo>
                    <a:pt x="9818" y="6187"/>
                    <a:pt x="9798" y="6204"/>
                    <a:pt x="9778" y="6219"/>
                  </a:cubicBezTo>
                  <a:cubicBezTo>
                    <a:pt x="9764" y="6231"/>
                    <a:pt x="9748" y="6243"/>
                    <a:pt x="9734" y="6255"/>
                  </a:cubicBezTo>
                  <a:cubicBezTo>
                    <a:pt x="9711" y="6273"/>
                    <a:pt x="9690" y="6288"/>
                    <a:pt x="9670" y="6303"/>
                  </a:cubicBezTo>
                  <a:cubicBezTo>
                    <a:pt x="9653" y="6315"/>
                    <a:pt x="9636" y="6327"/>
                    <a:pt x="9619" y="6339"/>
                  </a:cubicBezTo>
                  <a:cubicBezTo>
                    <a:pt x="9594" y="6356"/>
                    <a:pt x="9571" y="6372"/>
                    <a:pt x="9552" y="6385"/>
                  </a:cubicBezTo>
                  <a:cubicBezTo>
                    <a:pt x="9533" y="6397"/>
                    <a:pt x="9514" y="6409"/>
                    <a:pt x="9493" y="6422"/>
                  </a:cubicBezTo>
                  <a:cubicBezTo>
                    <a:pt x="9466" y="6439"/>
                    <a:pt x="9444" y="6452"/>
                    <a:pt x="9422" y="6466"/>
                  </a:cubicBezTo>
                  <a:cubicBezTo>
                    <a:pt x="9401" y="6478"/>
                    <a:pt x="9377" y="6491"/>
                    <a:pt x="9357" y="6502"/>
                  </a:cubicBezTo>
                  <a:cubicBezTo>
                    <a:pt x="9337" y="6514"/>
                    <a:pt x="9310" y="6528"/>
                    <a:pt x="9282" y="6544"/>
                  </a:cubicBezTo>
                  <a:cubicBezTo>
                    <a:pt x="9259" y="6556"/>
                    <a:pt x="9235" y="6568"/>
                    <a:pt x="9209" y="6580"/>
                  </a:cubicBezTo>
                  <a:cubicBezTo>
                    <a:pt x="9184" y="6593"/>
                    <a:pt x="9155" y="6607"/>
                    <a:pt x="9129" y="6619"/>
                  </a:cubicBezTo>
                  <a:cubicBezTo>
                    <a:pt x="9104" y="6631"/>
                    <a:pt x="9077" y="6643"/>
                    <a:pt x="9050" y="6656"/>
                  </a:cubicBezTo>
                  <a:cubicBezTo>
                    <a:pt x="9022" y="6668"/>
                    <a:pt x="8992" y="6681"/>
                    <a:pt x="8965" y="6693"/>
                  </a:cubicBezTo>
                  <a:cubicBezTo>
                    <a:pt x="8938" y="6704"/>
                    <a:pt x="8909" y="6716"/>
                    <a:pt x="8881" y="6726"/>
                  </a:cubicBezTo>
                  <a:lnTo>
                    <a:pt x="8872" y="6730"/>
                  </a:lnTo>
                  <a:cubicBezTo>
                    <a:pt x="8844" y="6741"/>
                    <a:pt x="8816" y="6752"/>
                    <a:pt x="8788" y="6762"/>
                  </a:cubicBezTo>
                  <a:cubicBezTo>
                    <a:pt x="8760" y="6773"/>
                    <a:pt x="8730" y="6784"/>
                    <a:pt x="8700" y="6795"/>
                  </a:cubicBezTo>
                  <a:lnTo>
                    <a:pt x="8681" y="6801"/>
                  </a:lnTo>
                  <a:cubicBezTo>
                    <a:pt x="8653" y="6811"/>
                    <a:pt x="8626" y="6820"/>
                    <a:pt x="8599" y="6830"/>
                  </a:cubicBezTo>
                  <a:cubicBezTo>
                    <a:pt x="8569" y="6841"/>
                    <a:pt x="8538" y="6850"/>
                    <a:pt x="8505" y="6860"/>
                  </a:cubicBezTo>
                  <a:lnTo>
                    <a:pt x="8480" y="6868"/>
                  </a:lnTo>
                  <a:cubicBezTo>
                    <a:pt x="8452" y="6877"/>
                    <a:pt x="8425" y="6885"/>
                    <a:pt x="8397" y="6894"/>
                  </a:cubicBezTo>
                  <a:cubicBezTo>
                    <a:pt x="8364" y="6903"/>
                    <a:pt x="8331" y="6913"/>
                    <a:pt x="8298" y="6921"/>
                  </a:cubicBezTo>
                  <a:lnTo>
                    <a:pt x="8262" y="6931"/>
                  </a:lnTo>
                  <a:cubicBezTo>
                    <a:pt x="8236" y="6938"/>
                    <a:pt x="8208" y="6946"/>
                    <a:pt x="8181" y="6952"/>
                  </a:cubicBezTo>
                  <a:lnTo>
                    <a:pt x="8165" y="6957"/>
                  </a:lnTo>
                  <a:lnTo>
                    <a:pt x="8140" y="6963"/>
                  </a:lnTo>
                  <a:cubicBezTo>
                    <a:pt x="8114" y="6970"/>
                    <a:pt x="8098" y="6994"/>
                    <a:pt x="8102" y="7021"/>
                  </a:cubicBezTo>
                  <a:lnTo>
                    <a:pt x="8280" y="8211"/>
                  </a:lnTo>
                  <a:lnTo>
                    <a:pt x="7586" y="7113"/>
                  </a:lnTo>
                  <a:cubicBezTo>
                    <a:pt x="7576" y="7099"/>
                    <a:pt x="7560" y="7090"/>
                    <a:pt x="7542" y="7090"/>
                  </a:cubicBezTo>
                  <a:cubicBezTo>
                    <a:pt x="7540" y="7090"/>
                    <a:pt x="7537" y="7090"/>
                    <a:pt x="7534" y="7091"/>
                  </a:cubicBezTo>
                  <a:lnTo>
                    <a:pt x="7505" y="7095"/>
                  </a:lnTo>
                  <a:lnTo>
                    <a:pt x="7452" y="7105"/>
                  </a:lnTo>
                  <a:cubicBezTo>
                    <a:pt x="7414" y="7111"/>
                    <a:pt x="7375" y="7117"/>
                    <a:pt x="7336" y="7123"/>
                  </a:cubicBezTo>
                  <a:lnTo>
                    <a:pt x="7267" y="7133"/>
                  </a:lnTo>
                  <a:cubicBezTo>
                    <a:pt x="7239" y="7138"/>
                    <a:pt x="7212" y="7141"/>
                    <a:pt x="7182" y="7146"/>
                  </a:cubicBezTo>
                  <a:cubicBezTo>
                    <a:pt x="7141" y="7151"/>
                    <a:pt x="7099" y="7156"/>
                    <a:pt x="7057" y="7160"/>
                  </a:cubicBezTo>
                  <a:lnTo>
                    <a:pt x="7023" y="7165"/>
                  </a:lnTo>
                  <a:cubicBezTo>
                    <a:pt x="7009" y="7166"/>
                    <a:pt x="6994" y="7169"/>
                    <a:pt x="6981" y="7170"/>
                  </a:cubicBezTo>
                  <a:cubicBezTo>
                    <a:pt x="6954" y="7174"/>
                    <a:pt x="6929" y="7177"/>
                    <a:pt x="6903" y="7180"/>
                  </a:cubicBezTo>
                  <a:cubicBezTo>
                    <a:pt x="6872" y="7183"/>
                    <a:pt x="6851" y="7214"/>
                    <a:pt x="6859" y="7245"/>
                  </a:cubicBezTo>
                  <a:lnTo>
                    <a:pt x="8446" y="12719"/>
                  </a:lnTo>
                  <a:cubicBezTo>
                    <a:pt x="8131" y="12927"/>
                    <a:pt x="7797" y="13101"/>
                    <a:pt x="7446" y="13242"/>
                  </a:cubicBezTo>
                  <a:cubicBezTo>
                    <a:pt x="7242" y="13323"/>
                    <a:pt x="7033" y="13393"/>
                    <a:pt x="6820" y="13449"/>
                  </a:cubicBezTo>
                  <a:cubicBezTo>
                    <a:pt x="6341" y="13574"/>
                    <a:pt x="5850" y="13642"/>
                    <a:pt x="5356" y="13647"/>
                  </a:cubicBezTo>
                  <a:lnTo>
                    <a:pt x="5314" y="13647"/>
                  </a:lnTo>
                  <a:cubicBezTo>
                    <a:pt x="5305" y="13647"/>
                    <a:pt x="5303" y="13647"/>
                    <a:pt x="5298" y="13645"/>
                  </a:cubicBezTo>
                  <a:lnTo>
                    <a:pt x="5273" y="13645"/>
                  </a:lnTo>
                  <a:cubicBezTo>
                    <a:pt x="4859" y="13641"/>
                    <a:pt x="4447" y="13594"/>
                    <a:pt x="4043" y="13505"/>
                  </a:cubicBezTo>
                  <a:cubicBezTo>
                    <a:pt x="3417" y="13369"/>
                    <a:pt x="2821" y="13125"/>
                    <a:pt x="2281" y="12782"/>
                  </a:cubicBezTo>
                  <a:lnTo>
                    <a:pt x="3776" y="7259"/>
                  </a:lnTo>
                  <a:cubicBezTo>
                    <a:pt x="3785" y="7228"/>
                    <a:pt x="3763" y="7198"/>
                    <a:pt x="3732" y="7194"/>
                  </a:cubicBezTo>
                  <a:lnTo>
                    <a:pt x="3681" y="7189"/>
                  </a:lnTo>
                  <a:cubicBezTo>
                    <a:pt x="3643" y="7186"/>
                    <a:pt x="3601" y="7182"/>
                    <a:pt x="3561" y="7177"/>
                  </a:cubicBezTo>
                  <a:cubicBezTo>
                    <a:pt x="3351" y="7154"/>
                    <a:pt x="3148" y="7126"/>
                    <a:pt x="2940" y="7089"/>
                  </a:cubicBezTo>
                  <a:cubicBezTo>
                    <a:pt x="2937" y="7089"/>
                    <a:pt x="2934" y="7089"/>
                    <a:pt x="2931" y="7089"/>
                  </a:cubicBezTo>
                  <a:cubicBezTo>
                    <a:pt x="2914" y="7089"/>
                    <a:pt x="2897" y="7098"/>
                    <a:pt x="2888" y="7112"/>
                  </a:cubicBezTo>
                  <a:lnTo>
                    <a:pt x="2193" y="8210"/>
                  </a:lnTo>
                  <a:lnTo>
                    <a:pt x="2372" y="7019"/>
                  </a:lnTo>
                  <a:cubicBezTo>
                    <a:pt x="2376" y="6993"/>
                    <a:pt x="2359" y="6968"/>
                    <a:pt x="2334" y="6962"/>
                  </a:cubicBezTo>
                  <a:cubicBezTo>
                    <a:pt x="1757" y="6815"/>
                    <a:pt x="1277" y="6618"/>
                    <a:pt x="911" y="6375"/>
                  </a:cubicBezTo>
                  <a:cubicBezTo>
                    <a:pt x="593" y="6166"/>
                    <a:pt x="365" y="5926"/>
                    <a:pt x="231" y="5664"/>
                  </a:cubicBezTo>
                  <a:cubicBezTo>
                    <a:pt x="188" y="5581"/>
                    <a:pt x="156" y="5493"/>
                    <a:pt x="133" y="5402"/>
                  </a:cubicBezTo>
                  <a:cubicBezTo>
                    <a:pt x="120" y="5346"/>
                    <a:pt x="110" y="5291"/>
                    <a:pt x="106" y="5233"/>
                  </a:cubicBezTo>
                  <a:cubicBezTo>
                    <a:pt x="104" y="5207"/>
                    <a:pt x="103" y="5179"/>
                    <a:pt x="103" y="5153"/>
                  </a:cubicBezTo>
                  <a:cubicBezTo>
                    <a:pt x="103" y="5133"/>
                    <a:pt x="104" y="5112"/>
                    <a:pt x="108" y="5092"/>
                  </a:cubicBezTo>
                  <a:cubicBezTo>
                    <a:pt x="201" y="4445"/>
                    <a:pt x="1700" y="3855"/>
                    <a:pt x="2341" y="3630"/>
                  </a:cubicBezTo>
                  <a:lnTo>
                    <a:pt x="2343" y="3629"/>
                  </a:lnTo>
                  <a:cubicBezTo>
                    <a:pt x="2371" y="3619"/>
                    <a:pt x="2398" y="3611"/>
                    <a:pt x="2423" y="3602"/>
                  </a:cubicBezTo>
                  <a:lnTo>
                    <a:pt x="2432" y="3599"/>
                  </a:lnTo>
                  <a:cubicBezTo>
                    <a:pt x="2454" y="3591"/>
                    <a:pt x="2473" y="3584"/>
                    <a:pt x="2492" y="3578"/>
                  </a:cubicBezTo>
                  <a:lnTo>
                    <a:pt x="2508" y="3573"/>
                  </a:lnTo>
                  <a:lnTo>
                    <a:pt x="2559" y="3557"/>
                  </a:lnTo>
                  <a:lnTo>
                    <a:pt x="2568" y="3553"/>
                  </a:lnTo>
                  <a:lnTo>
                    <a:pt x="2617" y="3539"/>
                  </a:lnTo>
                  <a:cubicBezTo>
                    <a:pt x="2636" y="3533"/>
                    <a:pt x="2654" y="3529"/>
                    <a:pt x="2672" y="3528"/>
                  </a:cubicBezTo>
                  <a:cubicBezTo>
                    <a:pt x="2673" y="3528"/>
                    <a:pt x="2674" y="3529"/>
                    <a:pt x="2676" y="3529"/>
                  </a:cubicBezTo>
                  <a:cubicBezTo>
                    <a:pt x="2677" y="3529"/>
                    <a:pt x="2679" y="3528"/>
                    <a:pt x="2680" y="3528"/>
                  </a:cubicBezTo>
                  <a:cubicBezTo>
                    <a:pt x="2703" y="3528"/>
                    <a:pt x="2722" y="3512"/>
                    <a:pt x="2728" y="3491"/>
                  </a:cubicBezTo>
                  <a:cubicBezTo>
                    <a:pt x="2890" y="2883"/>
                    <a:pt x="3287" y="2365"/>
                    <a:pt x="3848" y="2034"/>
                  </a:cubicBezTo>
                  <a:lnTo>
                    <a:pt x="3850" y="2034"/>
                  </a:lnTo>
                  <a:cubicBezTo>
                    <a:pt x="3896" y="2006"/>
                    <a:pt x="3946" y="1980"/>
                    <a:pt x="4002" y="1951"/>
                  </a:cubicBezTo>
                  <a:lnTo>
                    <a:pt x="4020" y="1942"/>
                  </a:lnTo>
                  <a:lnTo>
                    <a:pt x="4026" y="1940"/>
                  </a:lnTo>
                  <a:cubicBezTo>
                    <a:pt x="4130" y="1888"/>
                    <a:pt x="4237" y="1845"/>
                    <a:pt x="4346" y="1808"/>
                  </a:cubicBezTo>
                  <a:lnTo>
                    <a:pt x="4376" y="1798"/>
                  </a:lnTo>
                  <a:cubicBezTo>
                    <a:pt x="4436" y="1779"/>
                    <a:pt x="4491" y="1762"/>
                    <a:pt x="4542" y="1750"/>
                  </a:cubicBezTo>
                  <a:lnTo>
                    <a:pt x="4543" y="1750"/>
                  </a:lnTo>
                  <a:cubicBezTo>
                    <a:pt x="4595" y="1737"/>
                    <a:pt x="4650" y="1725"/>
                    <a:pt x="4714" y="1714"/>
                  </a:cubicBezTo>
                  <a:lnTo>
                    <a:pt x="4751" y="1707"/>
                  </a:lnTo>
                  <a:cubicBezTo>
                    <a:pt x="4815" y="1696"/>
                    <a:pt x="4871" y="1689"/>
                    <a:pt x="4923" y="1683"/>
                  </a:cubicBezTo>
                  <a:lnTo>
                    <a:pt x="4925" y="1683"/>
                  </a:lnTo>
                  <a:cubicBezTo>
                    <a:pt x="4966" y="1679"/>
                    <a:pt x="5010" y="1677"/>
                    <a:pt x="5052" y="1674"/>
                  </a:cubicBezTo>
                  <a:lnTo>
                    <a:pt x="5058" y="1674"/>
                  </a:lnTo>
                  <a:cubicBezTo>
                    <a:pt x="5085" y="1673"/>
                    <a:pt x="5106" y="1650"/>
                    <a:pt x="5106" y="1624"/>
                  </a:cubicBezTo>
                  <a:lnTo>
                    <a:pt x="5106" y="608"/>
                  </a:lnTo>
                  <a:cubicBezTo>
                    <a:pt x="5106" y="584"/>
                    <a:pt x="5089" y="564"/>
                    <a:pt x="5066" y="559"/>
                  </a:cubicBezTo>
                  <a:cubicBezTo>
                    <a:pt x="4951" y="533"/>
                    <a:pt x="4873" y="425"/>
                    <a:pt x="4886" y="309"/>
                  </a:cubicBezTo>
                  <a:cubicBezTo>
                    <a:pt x="4898" y="191"/>
                    <a:pt x="4998" y="103"/>
                    <a:pt x="5115" y="103"/>
                  </a:cubicBezTo>
                  <a:close/>
                  <a:moveTo>
                    <a:pt x="5115" y="1"/>
                  </a:moveTo>
                  <a:cubicBezTo>
                    <a:pt x="4953" y="1"/>
                    <a:pt x="4815" y="118"/>
                    <a:pt x="4787" y="277"/>
                  </a:cubicBezTo>
                  <a:cubicBezTo>
                    <a:pt x="4760" y="437"/>
                    <a:pt x="4851" y="594"/>
                    <a:pt x="5004" y="648"/>
                  </a:cubicBezTo>
                  <a:lnTo>
                    <a:pt x="5004" y="1576"/>
                  </a:lnTo>
                  <a:cubicBezTo>
                    <a:pt x="4975" y="1577"/>
                    <a:pt x="4946" y="1579"/>
                    <a:pt x="4916" y="1582"/>
                  </a:cubicBezTo>
                  <a:lnTo>
                    <a:pt x="4912" y="1582"/>
                  </a:lnTo>
                  <a:cubicBezTo>
                    <a:pt x="4858" y="1588"/>
                    <a:pt x="4800" y="1596"/>
                    <a:pt x="4734" y="1607"/>
                  </a:cubicBezTo>
                  <a:lnTo>
                    <a:pt x="4696" y="1613"/>
                  </a:lnTo>
                  <a:cubicBezTo>
                    <a:pt x="4630" y="1626"/>
                    <a:pt x="4572" y="1638"/>
                    <a:pt x="4518" y="1651"/>
                  </a:cubicBezTo>
                  <a:lnTo>
                    <a:pt x="4517" y="1651"/>
                  </a:lnTo>
                  <a:cubicBezTo>
                    <a:pt x="4464" y="1665"/>
                    <a:pt x="4409" y="1681"/>
                    <a:pt x="4345" y="1701"/>
                  </a:cubicBezTo>
                  <a:lnTo>
                    <a:pt x="4314" y="1711"/>
                  </a:lnTo>
                  <a:cubicBezTo>
                    <a:pt x="4201" y="1750"/>
                    <a:pt x="4089" y="1796"/>
                    <a:pt x="3981" y="1849"/>
                  </a:cubicBezTo>
                  <a:lnTo>
                    <a:pt x="3976" y="1851"/>
                  </a:lnTo>
                  <a:lnTo>
                    <a:pt x="3957" y="1861"/>
                  </a:lnTo>
                  <a:cubicBezTo>
                    <a:pt x="3899" y="1889"/>
                    <a:pt x="3846" y="1918"/>
                    <a:pt x="3798" y="1947"/>
                  </a:cubicBezTo>
                  <a:lnTo>
                    <a:pt x="3797" y="1947"/>
                  </a:lnTo>
                  <a:cubicBezTo>
                    <a:pt x="3225" y="2286"/>
                    <a:pt x="2815" y="2811"/>
                    <a:pt x="2640" y="3429"/>
                  </a:cubicBezTo>
                  <a:cubicBezTo>
                    <a:pt x="2622" y="3432"/>
                    <a:pt x="2604" y="3435"/>
                    <a:pt x="2587" y="3441"/>
                  </a:cubicBezTo>
                  <a:lnTo>
                    <a:pt x="2537" y="3457"/>
                  </a:lnTo>
                  <a:lnTo>
                    <a:pt x="2529" y="3460"/>
                  </a:lnTo>
                  <a:lnTo>
                    <a:pt x="2477" y="3477"/>
                  </a:lnTo>
                  <a:lnTo>
                    <a:pt x="2461" y="3482"/>
                  </a:lnTo>
                  <a:lnTo>
                    <a:pt x="2400" y="3503"/>
                  </a:lnTo>
                  <a:lnTo>
                    <a:pt x="2389" y="3506"/>
                  </a:lnTo>
                  <a:cubicBezTo>
                    <a:pt x="2365" y="3515"/>
                    <a:pt x="2339" y="3524"/>
                    <a:pt x="2311" y="3534"/>
                  </a:cubicBezTo>
                  <a:lnTo>
                    <a:pt x="2306" y="3535"/>
                  </a:lnTo>
                  <a:cubicBezTo>
                    <a:pt x="1941" y="3664"/>
                    <a:pt x="1407" y="3870"/>
                    <a:pt x="943" y="4130"/>
                  </a:cubicBezTo>
                  <a:cubicBezTo>
                    <a:pt x="366" y="4452"/>
                    <a:pt x="52" y="4772"/>
                    <a:pt x="7" y="5077"/>
                  </a:cubicBezTo>
                  <a:cubicBezTo>
                    <a:pt x="3" y="5102"/>
                    <a:pt x="1" y="5129"/>
                    <a:pt x="1" y="5154"/>
                  </a:cubicBezTo>
                  <a:cubicBezTo>
                    <a:pt x="1" y="5184"/>
                    <a:pt x="2" y="5214"/>
                    <a:pt x="4" y="5244"/>
                  </a:cubicBezTo>
                  <a:cubicBezTo>
                    <a:pt x="9" y="5307"/>
                    <a:pt x="20" y="5368"/>
                    <a:pt x="34" y="5428"/>
                  </a:cubicBezTo>
                  <a:cubicBezTo>
                    <a:pt x="58" y="5527"/>
                    <a:pt x="94" y="5622"/>
                    <a:pt x="140" y="5712"/>
                  </a:cubicBezTo>
                  <a:cubicBezTo>
                    <a:pt x="352" y="6128"/>
                    <a:pt x="891" y="6696"/>
                    <a:pt x="2264" y="7051"/>
                  </a:cubicBezTo>
                  <a:lnTo>
                    <a:pt x="2072" y="8335"/>
                  </a:lnTo>
                  <a:cubicBezTo>
                    <a:pt x="2065" y="8385"/>
                    <a:pt x="2104" y="8419"/>
                    <a:pt x="2145" y="8419"/>
                  </a:cubicBezTo>
                  <a:cubicBezTo>
                    <a:pt x="2167" y="8419"/>
                    <a:pt x="2190" y="8408"/>
                    <a:pt x="2205" y="8384"/>
                  </a:cubicBezTo>
                  <a:lnTo>
                    <a:pt x="2956" y="7198"/>
                  </a:lnTo>
                  <a:cubicBezTo>
                    <a:pt x="3155" y="7231"/>
                    <a:pt x="3350" y="7258"/>
                    <a:pt x="3550" y="7281"/>
                  </a:cubicBezTo>
                  <a:cubicBezTo>
                    <a:pt x="3588" y="7285"/>
                    <a:pt x="3625" y="7289"/>
                    <a:pt x="3662" y="7293"/>
                  </a:cubicBezTo>
                  <a:lnTo>
                    <a:pt x="2173" y="12793"/>
                  </a:lnTo>
                  <a:cubicBezTo>
                    <a:pt x="2167" y="12815"/>
                    <a:pt x="2175" y="12838"/>
                    <a:pt x="2194" y="12850"/>
                  </a:cubicBezTo>
                  <a:cubicBezTo>
                    <a:pt x="2753" y="13209"/>
                    <a:pt x="3372" y="13466"/>
                    <a:pt x="4021" y="13607"/>
                  </a:cubicBezTo>
                  <a:cubicBezTo>
                    <a:pt x="4433" y="13697"/>
                    <a:pt x="4852" y="13745"/>
                    <a:pt x="5273" y="13750"/>
                  </a:cubicBezTo>
                  <a:lnTo>
                    <a:pt x="5356" y="13750"/>
                  </a:lnTo>
                  <a:cubicBezTo>
                    <a:pt x="5859" y="13745"/>
                    <a:pt x="6359" y="13678"/>
                    <a:pt x="6845" y="13549"/>
                  </a:cubicBezTo>
                  <a:cubicBezTo>
                    <a:pt x="7063" y="13492"/>
                    <a:pt x="7275" y="13421"/>
                    <a:pt x="7485" y="13338"/>
                  </a:cubicBezTo>
                  <a:cubicBezTo>
                    <a:pt x="7852" y="13191"/>
                    <a:pt x="8205" y="13005"/>
                    <a:pt x="8534" y="12785"/>
                  </a:cubicBezTo>
                  <a:cubicBezTo>
                    <a:pt x="8553" y="12773"/>
                    <a:pt x="8562" y="12750"/>
                    <a:pt x="8556" y="12728"/>
                  </a:cubicBezTo>
                  <a:lnTo>
                    <a:pt x="6975" y="7276"/>
                  </a:lnTo>
                  <a:lnTo>
                    <a:pt x="6993" y="7273"/>
                  </a:lnTo>
                  <a:lnTo>
                    <a:pt x="7035" y="7267"/>
                  </a:lnTo>
                  <a:lnTo>
                    <a:pt x="7069" y="7264"/>
                  </a:lnTo>
                  <a:cubicBezTo>
                    <a:pt x="7111" y="7259"/>
                    <a:pt x="7154" y="7253"/>
                    <a:pt x="7195" y="7248"/>
                  </a:cubicBezTo>
                  <a:cubicBezTo>
                    <a:pt x="7225" y="7243"/>
                    <a:pt x="7254" y="7240"/>
                    <a:pt x="7283" y="7235"/>
                  </a:cubicBezTo>
                  <a:lnTo>
                    <a:pt x="7350" y="7225"/>
                  </a:lnTo>
                  <a:cubicBezTo>
                    <a:pt x="7390" y="7219"/>
                    <a:pt x="7430" y="7213"/>
                    <a:pt x="7469" y="7207"/>
                  </a:cubicBezTo>
                  <a:lnTo>
                    <a:pt x="7518" y="7199"/>
                  </a:lnTo>
                  <a:lnTo>
                    <a:pt x="8269" y="8385"/>
                  </a:lnTo>
                  <a:cubicBezTo>
                    <a:pt x="8284" y="8409"/>
                    <a:pt x="8307" y="8419"/>
                    <a:pt x="8330" y="8419"/>
                  </a:cubicBezTo>
                  <a:cubicBezTo>
                    <a:pt x="8370" y="8419"/>
                    <a:pt x="8410" y="8385"/>
                    <a:pt x="8403" y="8336"/>
                  </a:cubicBezTo>
                  <a:lnTo>
                    <a:pt x="8211" y="7052"/>
                  </a:lnTo>
                  <a:cubicBezTo>
                    <a:pt x="8237" y="7045"/>
                    <a:pt x="8263" y="7038"/>
                    <a:pt x="8289" y="7031"/>
                  </a:cubicBezTo>
                  <a:lnTo>
                    <a:pt x="8325" y="7021"/>
                  </a:lnTo>
                  <a:cubicBezTo>
                    <a:pt x="8358" y="7011"/>
                    <a:pt x="8392" y="7002"/>
                    <a:pt x="8425" y="6992"/>
                  </a:cubicBezTo>
                  <a:cubicBezTo>
                    <a:pt x="8455" y="6984"/>
                    <a:pt x="8482" y="6975"/>
                    <a:pt x="8510" y="6967"/>
                  </a:cubicBezTo>
                  <a:lnTo>
                    <a:pt x="8536" y="6958"/>
                  </a:lnTo>
                  <a:cubicBezTo>
                    <a:pt x="8568" y="6949"/>
                    <a:pt x="8600" y="6939"/>
                    <a:pt x="8631" y="6928"/>
                  </a:cubicBezTo>
                  <a:cubicBezTo>
                    <a:pt x="8659" y="6919"/>
                    <a:pt x="8687" y="6909"/>
                    <a:pt x="8714" y="6900"/>
                  </a:cubicBezTo>
                  <a:lnTo>
                    <a:pt x="8735" y="6892"/>
                  </a:lnTo>
                  <a:cubicBezTo>
                    <a:pt x="8765" y="6881"/>
                    <a:pt x="8795" y="6871"/>
                    <a:pt x="8825" y="6860"/>
                  </a:cubicBezTo>
                  <a:cubicBezTo>
                    <a:pt x="8854" y="6849"/>
                    <a:pt x="8881" y="6838"/>
                    <a:pt x="8910" y="6827"/>
                  </a:cubicBezTo>
                  <a:lnTo>
                    <a:pt x="8920" y="6823"/>
                  </a:lnTo>
                  <a:cubicBezTo>
                    <a:pt x="8949" y="6812"/>
                    <a:pt x="8976" y="6801"/>
                    <a:pt x="9005" y="6789"/>
                  </a:cubicBezTo>
                  <a:cubicBezTo>
                    <a:pt x="9035" y="6776"/>
                    <a:pt x="9064" y="6762"/>
                    <a:pt x="9092" y="6750"/>
                  </a:cubicBezTo>
                  <a:cubicBezTo>
                    <a:pt x="9119" y="6738"/>
                    <a:pt x="9145" y="6726"/>
                    <a:pt x="9173" y="6713"/>
                  </a:cubicBezTo>
                  <a:cubicBezTo>
                    <a:pt x="9202" y="6700"/>
                    <a:pt x="9230" y="6686"/>
                    <a:pt x="9255" y="6674"/>
                  </a:cubicBezTo>
                  <a:cubicBezTo>
                    <a:pt x="9282" y="6660"/>
                    <a:pt x="9307" y="6648"/>
                    <a:pt x="9331" y="6635"/>
                  </a:cubicBezTo>
                  <a:cubicBezTo>
                    <a:pt x="9360" y="6621"/>
                    <a:pt x="9386" y="6606"/>
                    <a:pt x="9409" y="6593"/>
                  </a:cubicBezTo>
                  <a:cubicBezTo>
                    <a:pt x="9431" y="6580"/>
                    <a:pt x="9454" y="6568"/>
                    <a:pt x="9476" y="6555"/>
                  </a:cubicBezTo>
                  <a:cubicBezTo>
                    <a:pt x="9498" y="6541"/>
                    <a:pt x="9521" y="6528"/>
                    <a:pt x="9550" y="6510"/>
                  </a:cubicBezTo>
                  <a:cubicBezTo>
                    <a:pt x="9570" y="6497"/>
                    <a:pt x="9588" y="6486"/>
                    <a:pt x="9610" y="6472"/>
                  </a:cubicBezTo>
                  <a:cubicBezTo>
                    <a:pt x="9631" y="6457"/>
                    <a:pt x="9654" y="6442"/>
                    <a:pt x="9679" y="6424"/>
                  </a:cubicBezTo>
                  <a:cubicBezTo>
                    <a:pt x="9698" y="6411"/>
                    <a:pt x="9716" y="6399"/>
                    <a:pt x="9732" y="6386"/>
                  </a:cubicBezTo>
                  <a:cubicBezTo>
                    <a:pt x="9753" y="6371"/>
                    <a:pt x="9776" y="6354"/>
                    <a:pt x="9798" y="6337"/>
                  </a:cubicBezTo>
                  <a:cubicBezTo>
                    <a:pt x="9814" y="6324"/>
                    <a:pt x="9830" y="6312"/>
                    <a:pt x="9844" y="6300"/>
                  </a:cubicBezTo>
                  <a:cubicBezTo>
                    <a:pt x="9865" y="6283"/>
                    <a:pt x="9886" y="6265"/>
                    <a:pt x="9907" y="6247"/>
                  </a:cubicBezTo>
                  <a:cubicBezTo>
                    <a:pt x="9920" y="6235"/>
                    <a:pt x="9933" y="6223"/>
                    <a:pt x="9946" y="6211"/>
                  </a:cubicBezTo>
                  <a:cubicBezTo>
                    <a:pt x="9967" y="6193"/>
                    <a:pt x="9986" y="6173"/>
                    <a:pt x="10004" y="6155"/>
                  </a:cubicBezTo>
                  <a:cubicBezTo>
                    <a:pt x="10016" y="6145"/>
                    <a:pt x="10027" y="6133"/>
                    <a:pt x="10038" y="6121"/>
                  </a:cubicBezTo>
                  <a:cubicBezTo>
                    <a:pt x="10058" y="6100"/>
                    <a:pt x="10075" y="6082"/>
                    <a:pt x="10092" y="6063"/>
                  </a:cubicBezTo>
                  <a:cubicBezTo>
                    <a:pt x="10101" y="6052"/>
                    <a:pt x="10111" y="6041"/>
                    <a:pt x="10121" y="6030"/>
                  </a:cubicBezTo>
                  <a:cubicBezTo>
                    <a:pt x="10140" y="6009"/>
                    <a:pt x="10154" y="5990"/>
                    <a:pt x="10170" y="5970"/>
                  </a:cubicBezTo>
                  <a:cubicBezTo>
                    <a:pt x="10178" y="5960"/>
                    <a:pt x="10186" y="5950"/>
                    <a:pt x="10193" y="5939"/>
                  </a:cubicBezTo>
                  <a:cubicBezTo>
                    <a:pt x="10211" y="5916"/>
                    <a:pt x="10225" y="5896"/>
                    <a:pt x="10238" y="5875"/>
                  </a:cubicBezTo>
                  <a:cubicBezTo>
                    <a:pt x="10244" y="5867"/>
                    <a:pt x="10250" y="5857"/>
                    <a:pt x="10256" y="5848"/>
                  </a:cubicBezTo>
                  <a:cubicBezTo>
                    <a:pt x="10272" y="5824"/>
                    <a:pt x="10285" y="5802"/>
                    <a:pt x="10297" y="5782"/>
                  </a:cubicBezTo>
                  <a:cubicBezTo>
                    <a:pt x="10301" y="5774"/>
                    <a:pt x="10305" y="5768"/>
                    <a:pt x="10308" y="5761"/>
                  </a:cubicBezTo>
                  <a:lnTo>
                    <a:pt x="10312" y="5756"/>
                  </a:lnTo>
                  <a:cubicBezTo>
                    <a:pt x="10325" y="5731"/>
                    <a:pt x="10337" y="5708"/>
                    <a:pt x="10348" y="5687"/>
                  </a:cubicBezTo>
                  <a:cubicBezTo>
                    <a:pt x="10350" y="5682"/>
                    <a:pt x="10353" y="5676"/>
                    <a:pt x="10355" y="5671"/>
                  </a:cubicBezTo>
                  <a:lnTo>
                    <a:pt x="10357" y="5665"/>
                  </a:lnTo>
                  <a:cubicBezTo>
                    <a:pt x="10371" y="5637"/>
                    <a:pt x="10380" y="5615"/>
                    <a:pt x="10389" y="5593"/>
                  </a:cubicBezTo>
                  <a:cubicBezTo>
                    <a:pt x="10390" y="5588"/>
                    <a:pt x="10392" y="5583"/>
                    <a:pt x="10393" y="5580"/>
                  </a:cubicBezTo>
                  <a:lnTo>
                    <a:pt x="10396" y="5574"/>
                  </a:lnTo>
                  <a:cubicBezTo>
                    <a:pt x="10407" y="5547"/>
                    <a:pt x="10414" y="5522"/>
                    <a:pt x="10421" y="5499"/>
                  </a:cubicBezTo>
                  <a:lnTo>
                    <a:pt x="10424" y="5491"/>
                  </a:lnTo>
                  <a:lnTo>
                    <a:pt x="10426" y="5485"/>
                  </a:lnTo>
                  <a:cubicBezTo>
                    <a:pt x="10434" y="5456"/>
                    <a:pt x="10440" y="5431"/>
                    <a:pt x="10446" y="5407"/>
                  </a:cubicBezTo>
                  <a:lnTo>
                    <a:pt x="10448" y="5399"/>
                  </a:lnTo>
                  <a:lnTo>
                    <a:pt x="10448" y="5397"/>
                  </a:lnTo>
                  <a:cubicBezTo>
                    <a:pt x="10454" y="5367"/>
                    <a:pt x="10458" y="5340"/>
                    <a:pt x="10462" y="5314"/>
                  </a:cubicBezTo>
                  <a:lnTo>
                    <a:pt x="10462" y="5309"/>
                  </a:lnTo>
                  <a:cubicBezTo>
                    <a:pt x="10470" y="5259"/>
                    <a:pt x="10474" y="5207"/>
                    <a:pt x="10474" y="5157"/>
                  </a:cubicBezTo>
                  <a:cubicBezTo>
                    <a:pt x="10474" y="4856"/>
                    <a:pt x="10211" y="4542"/>
                    <a:pt x="9690" y="4225"/>
                  </a:cubicBezTo>
                  <a:cubicBezTo>
                    <a:pt x="9255" y="3958"/>
                    <a:pt x="8720" y="3739"/>
                    <a:pt x="8349" y="3602"/>
                  </a:cubicBezTo>
                  <a:lnTo>
                    <a:pt x="8346" y="3601"/>
                  </a:lnTo>
                  <a:cubicBezTo>
                    <a:pt x="8257" y="3569"/>
                    <a:pt x="8169" y="3537"/>
                    <a:pt x="8082" y="3507"/>
                  </a:cubicBezTo>
                  <a:lnTo>
                    <a:pt x="8068" y="3503"/>
                  </a:lnTo>
                  <a:lnTo>
                    <a:pt x="8025" y="3488"/>
                  </a:lnTo>
                  <a:lnTo>
                    <a:pt x="7926" y="3456"/>
                  </a:lnTo>
                  <a:lnTo>
                    <a:pt x="7887" y="3442"/>
                  </a:lnTo>
                  <a:cubicBezTo>
                    <a:pt x="7869" y="3436"/>
                    <a:pt x="7851" y="3433"/>
                    <a:pt x="7833" y="3430"/>
                  </a:cubicBezTo>
                  <a:cubicBezTo>
                    <a:pt x="7813" y="3364"/>
                    <a:pt x="7790" y="3298"/>
                    <a:pt x="7765" y="3237"/>
                  </a:cubicBezTo>
                  <a:cubicBezTo>
                    <a:pt x="7578" y="2785"/>
                    <a:pt x="7271" y="2394"/>
                    <a:pt x="6875" y="2108"/>
                  </a:cubicBezTo>
                  <a:cubicBezTo>
                    <a:pt x="6463" y="1806"/>
                    <a:pt x="5976" y="1624"/>
                    <a:pt x="5469" y="1579"/>
                  </a:cubicBezTo>
                  <a:cubicBezTo>
                    <a:pt x="5422" y="1574"/>
                    <a:pt x="5376" y="1572"/>
                    <a:pt x="5329" y="1570"/>
                  </a:cubicBezTo>
                  <a:cubicBezTo>
                    <a:pt x="5294" y="1568"/>
                    <a:pt x="5261" y="1568"/>
                    <a:pt x="5227" y="1568"/>
                  </a:cubicBezTo>
                  <a:lnTo>
                    <a:pt x="5227" y="648"/>
                  </a:lnTo>
                  <a:cubicBezTo>
                    <a:pt x="5380" y="594"/>
                    <a:pt x="5471" y="437"/>
                    <a:pt x="5443" y="277"/>
                  </a:cubicBezTo>
                  <a:cubicBezTo>
                    <a:pt x="5416" y="118"/>
                    <a:pt x="5278" y="1"/>
                    <a:pt x="5115" y="1"/>
                  </a:cubicBezTo>
                  <a:close/>
                </a:path>
              </a:pathLst>
            </a:custGeom>
            <a:noFill/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8"/>
            <p:cNvSpPr/>
            <p:nvPr/>
          </p:nvSpPr>
          <p:spPr>
            <a:xfrm rot="1357675">
              <a:off x="6768344" y="1318661"/>
              <a:ext cx="2086625" cy="2745472"/>
            </a:xfrm>
            <a:custGeom>
              <a:avLst/>
              <a:gdLst/>
              <a:ahLst/>
              <a:cxnLst/>
              <a:rect l="l" t="t" r="r" b="b"/>
              <a:pathLst>
                <a:path w="10372" h="13647" extrusionOk="0">
                  <a:moveTo>
                    <a:pt x="5064" y="1"/>
                  </a:moveTo>
                  <a:cubicBezTo>
                    <a:pt x="4920" y="1"/>
                    <a:pt x="4799" y="109"/>
                    <a:pt x="4783" y="252"/>
                  </a:cubicBezTo>
                  <a:cubicBezTo>
                    <a:pt x="4769" y="395"/>
                    <a:pt x="4864" y="527"/>
                    <a:pt x="5004" y="557"/>
                  </a:cubicBezTo>
                  <a:lnTo>
                    <a:pt x="5004" y="1573"/>
                  </a:lnTo>
                  <a:cubicBezTo>
                    <a:pt x="4959" y="1574"/>
                    <a:pt x="4914" y="1577"/>
                    <a:pt x="4870" y="1581"/>
                  </a:cubicBezTo>
                  <a:lnTo>
                    <a:pt x="4866" y="1581"/>
                  </a:lnTo>
                  <a:cubicBezTo>
                    <a:pt x="4807" y="1587"/>
                    <a:pt x="4749" y="1596"/>
                    <a:pt x="4692" y="1605"/>
                  </a:cubicBezTo>
                  <a:lnTo>
                    <a:pt x="4653" y="1613"/>
                  </a:lnTo>
                  <a:cubicBezTo>
                    <a:pt x="4594" y="1623"/>
                    <a:pt x="4537" y="1635"/>
                    <a:pt x="4480" y="1650"/>
                  </a:cubicBezTo>
                  <a:lnTo>
                    <a:pt x="4478" y="1650"/>
                  </a:lnTo>
                  <a:cubicBezTo>
                    <a:pt x="4421" y="1664"/>
                    <a:pt x="4365" y="1680"/>
                    <a:pt x="4309" y="1698"/>
                  </a:cubicBezTo>
                  <a:lnTo>
                    <a:pt x="4278" y="1709"/>
                  </a:lnTo>
                  <a:cubicBezTo>
                    <a:pt x="4166" y="1746"/>
                    <a:pt x="4058" y="1791"/>
                    <a:pt x="3952" y="1842"/>
                  </a:cubicBezTo>
                  <a:lnTo>
                    <a:pt x="3927" y="1854"/>
                  </a:lnTo>
                  <a:cubicBezTo>
                    <a:pt x="3874" y="1882"/>
                    <a:pt x="3823" y="1910"/>
                    <a:pt x="3772" y="1940"/>
                  </a:cubicBezTo>
                  <a:cubicBezTo>
                    <a:pt x="3212" y="2270"/>
                    <a:pt x="2795" y="2798"/>
                    <a:pt x="2628" y="3426"/>
                  </a:cubicBezTo>
                  <a:lnTo>
                    <a:pt x="2622" y="3426"/>
                  </a:lnTo>
                  <a:cubicBezTo>
                    <a:pt x="2598" y="3428"/>
                    <a:pt x="2574" y="3431"/>
                    <a:pt x="2551" y="3440"/>
                  </a:cubicBezTo>
                  <a:lnTo>
                    <a:pt x="2502" y="3455"/>
                  </a:lnTo>
                  <a:lnTo>
                    <a:pt x="2492" y="3459"/>
                  </a:lnTo>
                  <a:lnTo>
                    <a:pt x="2440" y="3476"/>
                  </a:lnTo>
                  <a:lnTo>
                    <a:pt x="2426" y="3481"/>
                  </a:lnTo>
                  <a:lnTo>
                    <a:pt x="2366" y="3501"/>
                  </a:lnTo>
                  <a:lnTo>
                    <a:pt x="2355" y="3505"/>
                  </a:lnTo>
                  <a:cubicBezTo>
                    <a:pt x="2330" y="3513"/>
                    <a:pt x="2303" y="3521"/>
                    <a:pt x="2277" y="3531"/>
                  </a:cubicBezTo>
                  <a:lnTo>
                    <a:pt x="2272" y="3533"/>
                  </a:lnTo>
                  <a:cubicBezTo>
                    <a:pt x="1582" y="3775"/>
                    <a:pt x="104" y="4366"/>
                    <a:pt x="6" y="5035"/>
                  </a:cubicBezTo>
                  <a:cubicBezTo>
                    <a:pt x="3" y="5058"/>
                    <a:pt x="0" y="5081"/>
                    <a:pt x="0" y="5103"/>
                  </a:cubicBezTo>
                  <a:cubicBezTo>
                    <a:pt x="0" y="5131"/>
                    <a:pt x="1" y="5160"/>
                    <a:pt x="4" y="5189"/>
                  </a:cubicBezTo>
                  <a:cubicBezTo>
                    <a:pt x="9" y="5249"/>
                    <a:pt x="18" y="5308"/>
                    <a:pt x="33" y="5365"/>
                  </a:cubicBezTo>
                  <a:cubicBezTo>
                    <a:pt x="57" y="5459"/>
                    <a:pt x="90" y="5552"/>
                    <a:pt x="135" y="5638"/>
                  </a:cubicBezTo>
                  <a:cubicBezTo>
                    <a:pt x="388" y="6136"/>
                    <a:pt x="1027" y="6648"/>
                    <a:pt x="2271" y="6962"/>
                  </a:cubicBezTo>
                  <a:lnTo>
                    <a:pt x="2071" y="8291"/>
                  </a:lnTo>
                  <a:cubicBezTo>
                    <a:pt x="2068" y="8307"/>
                    <a:pt x="2081" y="8317"/>
                    <a:pt x="2093" y="8317"/>
                  </a:cubicBezTo>
                  <a:cubicBezTo>
                    <a:pt x="2100" y="8317"/>
                    <a:pt x="2107" y="8314"/>
                    <a:pt x="2111" y="8307"/>
                  </a:cubicBezTo>
                  <a:lnTo>
                    <a:pt x="2880" y="7089"/>
                  </a:lnTo>
                  <a:cubicBezTo>
                    <a:pt x="3077" y="7123"/>
                    <a:pt x="3284" y="7153"/>
                    <a:pt x="3505" y="7178"/>
                  </a:cubicBezTo>
                  <a:cubicBezTo>
                    <a:pt x="3561" y="7184"/>
                    <a:pt x="3619" y="7189"/>
                    <a:pt x="3676" y="7195"/>
                  </a:cubicBezTo>
                  <a:lnTo>
                    <a:pt x="2171" y="12754"/>
                  </a:lnTo>
                  <a:cubicBezTo>
                    <a:pt x="2724" y="13110"/>
                    <a:pt x="3338" y="13365"/>
                    <a:pt x="3981" y="13504"/>
                  </a:cubicBezTo>
                  <a:cubicBezTo>
                    <a:pt x="4389" y="13595"/>
                    <a:pt x="4805" y="13641"/>
                    <a:pt x="5223" y="13646"/>
                  </a:cubicBezTo>
                  <a:lnTo>
                    <a:pt x="5305" y="13646"/>
                  </a:lnTo>
                  <a:cubicBezTo>
                    <a:pt x="5804" y="13641"/>
                    <a:pt x="6300" y="13574"/>
                    <a:pt x="6782" y="13447"/>
                  </a:cubicBezTo>
                  <a:cubicBezTo>
                    <a:pt x="6997" y="13389"/>
                    <a:pt x="7209" y="13319"/>
                    <a:pt x="7416" y="13236"/>
                  </a:cubicBezTo>
                  <a:cubicBezTo>
                    <a:pt x="7780" y="13091"/>
                    <a:pt x="8128" y="12907"/>
                    <a:pt x="8455" y="12688"/>
                  </a:cubicBezTo>
                  <a:lnTo>
                    <a:pt x="6858" y="7178"/>
                  </a:lnTo>
                  <a:cubicBezTo>
                    <a:pt x="6899" y="7173"/>
                    <a:pt x="6938" y="7168"/>
                    <a:pt x="6979" y="7162"/>
                  </a:cubicBezTo>
                  <a:cubicBezTo>
                    <a:pt x="7032" y="7156"/>
                    <a:pt x="7086" y="7150"/>
                    <a:pt x="7138" y="7143"/>
                  </a:cubicBezTo>
                  <a:cubicBezTo>
                    <a:pt x="7180" y="7137"/>
                    <a:pt x="7220" y="7131"/>
                    <a:pt x="7262" y="7125"/>
                  </a:cubicBezTo>
                  <a:cubicBezTo>
                    <a:pt x="7311" y="7118"/>
                    <a:pt x="7361" y="7110"/>
                    <a:pt x="7410" y="7102"/>
                  </a:cubicBezTo>
                  <a:cubicBezTo>
                    <a:pt x="7438" y="7098"/>
                    <a:pt x="7465" y="7093"/>
                    <a:pt x="7492" y="7088"/>
                  </a:cubicBezTo>
                  <a:lnTo>
                    <a:pt x="8262" y="8306"/>
                  </a:lnTo>
                  <a:cubicBezTo>
                    <a:pt x="8266" y="8313"/>
                    <a:pt x="8273" y="8316"/>
                    <a:pt x="8279" y="8316"/>
                  </a:cubicBezTo>
                  <a:cubicBezTo>
                    <a:pt x="8292" y="8316"/>
                    <a:pt x="8304" y="8305"/>
                    <a:pt x="8301" y="8290"/>
                  </a:cubicBezTo>
                  <a:lnTo>
                    <a:pt x="8102" y="6961"/>
                  </a:lnTo>
                  <a:lnTo>
                    <a:pt x="8143" y="6951"/>
                  </a:lnTo>
                  <a:cubicBezTo>
                    <a:pt x="8179" y="6941"/>
                    <a:pt x="8212" y="6932"/>
                    <a:pt x="8247" y="6922"/>
                  </a:cubicBezTo>
                  <a:cubicBezTo>
                    <a:pt x="8285" y="6911"/>
                    <a:pt x="8323" y="6902"/>
                    <a:pt x="8360" y="6891"/>
                  </a:cubicBezTo>
                  <a:cubicBezTo>
                    <a:pt x="8394" y="6880"/>
                    <a:pt x="8426" y="6870"/>
                    <a:pt x="8460" y="6861"/>
                  </a:cubicBezTo>
                  <a:cubicBezTo>
                    <a:pt x="8493" y="6851"/>
                    <a:pt x="8530" y="6839"/>
                    <a:pt x="8565" y="6827"/>
                  </a:cubicBezTo>
                  <a:cubicBezTo>
                    <a:pt x="8598" y="6816"/>
                    <a:pt x="8627" y="6805"/>
                    <a:pt x="8658" y="6795"/>
                  </a:cubicBezTo>
                  <a:cubicBezTo>
                    <a:pt x="8691" y="6784"/>
                    <a:pt x="8725" y="6772"/>
                    <a:pt x="8756" y="6760"/>
                  </a:cubicBezTo>
                  <a:cubicBezTo>
                    <a:pt x="8787" y="6748"/>
                    <a:pt x="8816" y="6737"/>
                    <a:pt x="8846" y="6725"/>
                  </a:cubicBezTo>
                  <a:cubicBezTo>
                    <a:pt x="8876" y="6713"/>
                    <a:pt x="8906" y="6701"/>
                    <a:pt x="8935" y="6689"/>
                  </a:cubicBezTo>
                  <a:cubicBezTo>
                    <a:pt x="8963" y="6677"/>
                    <a:pt x="8991" y="6664"/>
                    <a:pt x="9020" y="6652"/>
                  </a:cubicBezTo>
                  <a:cubicBezTo>
                    <a:pt x="9048" y="6638"/>
                    <a:pt x="9074" y="6626"/>
                    <a:pt x="9101" y="6614"/>
                  </a:cubicBezTo>
                  <a:cubicBezTo>
                    <a:pt x="9127" y="6602"/>
                    <a:pt x="9155" y="6588"/>
                    <a:pt x="9181" y="6575"/>
                  </a:cubicBezTo>
                  <a:cubicBezTo>
                    <a:pt x="9208" y="6561"/>
                    <a:pt x="9232" y="6551"/>
                    <a:pt x="9255" y="6537"/>
                  </a:cubicBezTo>
                  <a:cubicBezTo>
                    <a:pt x="9279" y="6525"/>
                    <a:pt x="9306" y="6510"/>
                    <a:pt x="9332" y="6495"/>
                  </a:cubicBezTo>
                  <a:cubicBezTo>
                    <a:pt x="9354" y="6483"/>
                    <a:pt x="9377" y="6470"/>
                    <a:pt x="9398" y="6458"/>
                  </a:cubicBezTo>
                  <a:cubicBezTo>
                    <a:pt x="9423" y="6442"/>
                    <a:pt x="9447" y="6429"/>
                    <a:pt x="9471" y="6414"/>
                  </a:cubicBezTo>
                  <a:cubicBezTo>
                    <a:pt x="9490" y="6402"/>
                    <a:pt x="9511" y="6390"/>
                    <a:pt x="9530" y="6376"/>
                  </a:cubicBezTo>
                  <a:cubicBezTo>
                    <a:pt x="9553" y="6361"/>
                    <a:pt x="9576" y="6345"/>
                    <a:pt x="9598" y="6329"/>
                  </a:cubicBezTo>
                  <a:cubicBezTo>
                    <a:pt x="9616" y="6317"/>
                    <a:pt x="9633" y="6305"/>
                    <a:pt x="9650" y="6292"/>
                  </a:cubicBezTo>
                  <a:cubicBezTo>
                    <a:pt x="9673" y="6277"/>
                    <a:pt x="9693" y="6260"/>
                    <a:pt x="9715" y="6244"/>
                  </a:cubicBezTo>
                  <a:cubicBezTo>
                    <a:pt x="9729" y="6232"/>
                    <a:pt x="9745" y="6220"/>
                    <a:pt x="9760" y="6207"/>
                  </a:cubicBezTo>
                  <a:cubicBezTo>
                    <a:pt x="9781" y="6190"/>
                    <a:pt x="9800" y="6173"/>
                    <a:pt x="9820" y="6156"/>
                  </a:cubicBezTo>
                  <a:cubicBezTo>
                    <a:pt x="9833" y="6144"/>
                    <a:pt x="9847" y="6132"/>
                    <a:pt x="9859" y="6121"/>
                  </a:cubicBezTo>
                  <a:cubicBezTo>
                    <a:pt x="9879" y="6103"/>
                    <a:pt x="9898" y="6085"/>
                    <a:pt x="9916" y="6067"/>
                  </a:cubicBezTo>
                  <a:cubicBezTo>
                    <a:pt x="9928" y="6057"/>
                    <a:pt x="9939" y="6046"/>
                    <a:pt x="9949" y="6034"/>
                  </a:cubicBezTo>
                  <a:cubicBezTo>
                    <a:pt x="9967" y="6015"/>
                    <a:pt x="9985" y="5996"/>
                    <a:pt x="10001" y="5977"/>
                  </a:cubicBezTo>
                  <a:cubicBezTo>
                    <a:pt x="10011" y="5966"/>
                    <a:pt x="10020" y="5956"/>
                    <a:pt x="10030" y="5945"/>
                  </a:cubicBezTo>
                  <a:cubicBezTo>
                    <a:pt x="10046" y="5926"/>
                    <a:pt x="10062" y="5906"/>
                    <a:pt x="10077" y="5886"/>
                  </a:cubicBezTo>
                  <a:cubicBezTo>
                    <a:pt x="10085" y="5876"/>
                    <a:pt x="10092" y="5867"/>
                    <a:pt x="10100" y="5856"/>
                  </a:cubicBezTo>
                  <a:cubicBezTo>
                    <a:pt x="10115" y="5835"/>
                    <a:pt x="10130" y="5815"/>
                    <a:pt x="10144" y="5795"/>
                  </a:cubicBezTo>
                  <a:lnTo>
                    <a:pt x="10161" y="5768"/>
                  </a:lnTo>
                  <a:cubicBezTo>
                    <a:pt x="10175" y="5746"/>
                    <a:pt x="10189" y="5725"/>
                    <a:pt x="10201" y="5703"/>
                  </a:cubicBezTo>
                  <a:cubicBezTo>
                    <a:pt x="10205" y="5695"/>
                    <a:pt x="10210" y="5688"/>
                    <a:pt x="10214" y="5679"/>
                  </a:cubicBezTo>
                  <a:cubicBezTo>
                    <a:pt x="10227" y="5656"/>
                    <a:pt x="10238" y="5633"/>
                    <a:pt x="10249" y="5612"/>
                  </a:cubicBezTo>
                  <a:lnTo>
                    <a:pt x="10260" y="5591"/>
                  </a:lnTo>
                  <a:cubicBezTo>
                    <a:pt x="10269" y="5567"/>
                    <a:pt x="10280" y="5545"/>
                    <a:pt x="10290" y="5522"/>
                  </a:cubicBezTo>
                  <a:cubicBezTo>
                    <a:pt x="10291" y="5516"/>
                    <a:pt x="10293" y="5510"/>
                    <a:pt x="10296" y="5504"/>
                  </a:cubicBezTo>
                  <a:cubicBezTo>
                    <a:pt x="10305" y="5480"/>
                    <a:pt x="10314" y="5456"/>
                    <a:pt x="10321" y="5430"/>
                  </a:cubicBezTo>
                  <a:cubicBezTo>
                    <a:pt x="10322" y="5427"/>
                    <a:pt x="10323" y="5422"/>
                    <a:pt x="10324" y="5417"/>
                  </a:cubicBezTo>
                  <a:cubicBezTo>
                    <a:pt x="10332" y="5392"/>
                    <a:pt x="10339" y="5367"/>
                    <a:pt x="10344" y="5343"/>
                  </a:cubicBezTo>
                  <a:cubicBezTo>
                    <a:pt x="10345" y="5339"/>
                    <a:pt x="10345" y="5337"/>
                    <a:pt x="10346" y="5333"/>
                  </a:cubicBezTo>
                  <a:cubicBezTo>
                    <a:pt x="10352" y="5306"/>
                    <a:pt x="10357" y="5280"/>
                    <a:pt x="10361" y="5255"/>
                  </a:cubicBezTo>
                  <a:lnTo>
                    <a:pt x="10361" y="5250"/>
                  </a:lnTo>
                  <a:cubicBezTo>
                    <a:pt x="10367" y="5202"/>
                    <a:pt x="10370" y="5153"/>
                    <a:pt x="10371" y="5103"/>
                  </a:cubicBezTo>
                  <a:cubicBezTo>
                    <a:pt x="10371" y="4461"/>
                    <a:pt x="9045" y="3881"/>
                    <a:pt x="8280" y="3598"/>
                  </a:cubicBezTo>
                  <a:lnTo>
                    <a:pt x="8277" y="3598"/>
                  </a:lnTo>
                  <a:cubicBezTo>
                    <a:pt x="8179" y="3561"/>
                    <a:pt x="8090" y="3530"/>
                    <a:pt x="8013" y="3505"/>
                  </a:cubicBezTo>
                  <a:lnTo>
                    <a:pt x="8000" y="3500"/>
                  </a:lnTo>
                  <a:lnTo>
                    <a:pt x="7958" y="3485"/>
                  </a:lnTo>
                  <a:lnTo>
                    <a:pt x="7938" y="3479"/>
                  </a:lnTo>
                  <a:lnTo>
                    <a:pt x="7905" y="3467"/>
                  </a:lnTo>
                  <a:lnTo>
                    <a:pt x="7883" y="3460"/>
                  </a:lnTo>
                  <a:lnTo>
                    <a:pt x="7859" y="3453"/>
                  </a:lnTo>
                  <a:lnTo>
                    <a:pt x="7819" y="3440"/>
                  </a:lnTo>
                  <a:cubicBezTo>
                    <a:pt x="7797" y="3433"/>
                    <a:pt x="7774" y="3429"/>
                    <a:pt x="7750" y="3428"/>
                  </a:cubicBezTo>
                  <a:lnTo>
                    <a:pt x="7744" y="3428"/>
                  </a:lnTo>
                  <a:cubicBezTo>
                    <a:pt x="7721" y="3352"/>
                    <a:pt x="7694" y="3277"/>
                    <a:pt x="7666" y="3204"/>
                  </a:cubicBezTo>
                  <a:cubicBezTo>
                    <a:pt x="7309" y="2325"/>
                    <a:pt x="6448" y="1673"/>
                    <a:pt x="5412" y="1579"/>
                  </a:cubicBezTo>
                  <a:cubicBezTo>
                    <a:pt x="5367" y="1574"/>
                    <a:pt x="5322" y="1572"/>
                    <a:pt x="5276" y="1569"/>
                  </a:cubicBezTo>
                  <a:cubicBezTo>
                    <a:pt x="5251" y="1568"/>
                    <a:pt x="5225" y="1568"/>
                    <a:pt x="5200" y="1568"/>
                  </a:cubicBezTo>
                  <a:cubicBezTo>
                    <a:pt x="5175" y="1568"/>
                    <a:pt x="5150" y="1568"/>
                    <a:pt x="5124" y="1568"/>
                  </a:cubicBezTo>
                  <a:lnTo>
                    <a:pt x="5124" y="557"/>
                  </a:lnTo>
                  <a:cubicBezTo>
                    <a:pt x="5265" y="527"/>
                    <a:pt x="5360" y="395"/>
                    <a:pt x="5344" y="252"/>
                  </a:cubicBezTo>
                  <a:cubicBezTo>
                    <a:pt x="5329" y="109"/>
                    <a:pt x="5207" y="1"/>
                    <a:pt x="50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73" name="Google Shape;2073;p38"/>
            <p:cNvGrpSpPr/>
            <p:nvPr/>
          </p:nvGrpSpPr>
          <p:grpSpPr>
            <a:xfrm>
              <a:off x="6307098" y="1009311"/>
              <a:ext cx="3009379" cy="3364063"/>
              <a:chOff x="6307098" y="1009311"/>
              <a:chExt cx="3009379" cy="3364063"/>
            </a:xfrm>
          </p:grpSpPr>
          <p:sp>
            <p:nvSpPr>
              <p:cNvPr id="2074" name="Google Shape;2074;p38"/>
              <p:cNvSpPr/>
              <p:nvPr/>
            </p:nvSpPr>
            <p:spPr>
              <a:xfrm rot="1357675">
                <a:off x="6758114" y="1308246"/>
                <a:ext cx="2107346" cy="2766193"/>
              </a:xfrm>
              <a:custGeom>
                <a:avLst/>
                <a:gdLst/>
                <a:ahLst/>
                <a:cxnLst/>
                <a:rect l="l" t="t" r="r" b="b"/>
                <a:pathLst>
                  <a:path w="10475" h="13750" extrusionOk="0">
                    <a:moveTo>
                      <a:pt x="5115" y="103"/>
                    </a:moveTo>
                    <a:cubicBezTo>
                      <a:pt x="5233" y="103"/>
                      <a:pt x="5332" y="191"/>
                      <a:pt x="5344" y="309"/>
                    </a:cubicBezTo>
                    <a:cubicBezTo>
                      <a:pt x="5357" y="425"/>
                      <a:pt x="5279" y="533"/>
                      <a:pt x="5165" y="559"/>
                    </a:cubicBezTo>
                    <a:cubicBezTo>
                      <a:pt x="5141" y="564"/>
                      <a:pt x="5124" y="584"/>
                      <a:pt x="5124" y="608"/>
                    </a:cubicBezTo>
                    <a:lnTo>
                      <a:pt x="5124" y="1619"/>
                    </a:lnTo>
                    <a:cubicBezTo>
                      <a:pt x="5124" y="1633"/>
                      <a:pt x="5130" y="1647"/>
                      <a:pt x="5139" y="1656"/>
                    </a:cubicBezTo>
                    <a:cubicBezTo>
                      <a:pt x="5149" y="1666"/>
                      <a:pt x="5162" y="1671"/>
                      <a:pt x="5175" y="1671"/>
                    </a:cubicBezTo>
                    <a:cubicBezTo>
                      <a:pt x="5201" y="1671"/>
                      <a:pt x="5226" y="1670"/>
                      <a:pt x="5250" y="1670"/>
                    </a:cubicBezTo>
                    <a:cubicBezTo>
                      <a:pt x="5275" y="1670"/>
                      <a:pt x="5300" y="1671"/>
                      <a:pt x="5324" y="1672"/>
                    </a:cubicBezTo>
                    <a:cubicBezTo>
                      <a:pt x="5369" y="1674"/>
                      <a:pt x="5415" y="1677"/>
                      <a:pt x="5458" y="1680"/>
                    </a:cubicBezTo>
                    <a:cubicBezTo>
                      <a:pt x="5948" y="1725"/>
                      <a:pt x="6417" y="1900"/>
                      <a:pt x="6814" y="2190"/>
                    </a:cubicBezTo>
                    <a:cubicBezTo>
                      <a:pt x="7194" y="2465"/>
                      <a:pt x="7489" y="2841"/>
                      <a:pt x="7668" y="3274"/>
                    </a:cubicBezTo>
                    <a:cubicBezTo>
                      <a:pt x="7697" y="3344"/>
                      <a:pt x="7723" y="3418"/>
                      <a:pt x="7745" y="3493"/>
                    </a:cubicBezTo>
                    <a:cubicBezTo>
                      <a:pt x="7752" y="3515"/>
                      <a:pt x="7773" y="3530"/>
                      <a:pt x="7797" y="3530"/>
                    </a:cubicBezTo>
                    <a:cubicBezTo>
                      <a:pt x="7798" y="3530"/>
                      <a:pt x="7800" y="3530"/>
                      <a:pt x="7802" y="3530"/>
                    </a:cubicBezTo>
                    <a:cubicBezTo>
                      <a:pt x="7820" y="3531"/>
                      <a:pt x="7838" y="3534"/>
                      <a:pt x="7855" y="3540"/>
                    </a:cubicBezTo>
                    <a:lnTo>
                      <a:pt x="7894" y="3552"/>
                    </a:lnTo>
                    <a:lnTo>
                      <a:pt x="7992" y="3584"/>
                    </a:lnTo>
                    <a:lnTo>
                      <a:pt x="8035" y="3599"/>
                    </a:lnTo>
                    <a:lnTo>
                      <a:pt x="8047" y="3604"/>
                    </a:lnTo>
                    <a:cubicBezTo>
                      <a:pt x="8135" y="3632"/>
                      <a:pt x="8223" y="3664"/>
                      <a:pt x="8312" y="3697"/>
                    </a:cubicBezTo>
                    <a:lnTo>
                      <a:pt x="8313" y="3697"/>
                    </a:lnTo>
                    <a:cubicBezTo>
                      <a:pt x="8681" y="3832"/>
                      <a:pt x="9208" y="4048"/>
                      <a:pt x="9636" y="4310"/>
                    </a:cubicBezTo>
                    <a:cubicBezTo>
                      <a:pt x="10124" y="4608"/>
                      <a:pt x="10371" y="4892"/>
                      <a:pt x="10371" y="5154"/>
                    </a:cubicBezTo>
                    <a:cubicBezTo>
                      <a:pt x="10371" y="5201"/>
                      <a:pt x="10367" y="5248"/>
                      <a:pt x="10360" y="5295"/>
                    </a:cubicBezTo>
                    <a:lnTo>
                      <a:pt x="10360" y="5298"/>
                    </a:lnTo>
                    <a:cubicBezTo>
                      <a:pt x="10357" y="5321"/>
                      <a:pt x="10353" y="5346"/>
                      <a:pt x="10347" y="5373"/>
                    </a:cubicBezTo>
                    <a:lnTo>
                      <a:pt x="10345" y="5381"/>
                    </a:lnTo>
                    <a:cubicBezTo>
                      <a:pt x="10339" y="5404"/>
                      <a:pt x="10333" y="5428"/>
                      <a:pt x="10326" y="5453"/>
                    </a:cubicBezTo>
                    <a:lnTo>
                      <a:pt x="10323" y="5467"/>
                    </a:lnTo>
                    <a:cubicBezTo>
                      <a:pt x="10315" y="5488"/>
                      <a:pt x="10308" y="5511"/>
                      <a:pt x="10299" y="5536"/>
                    </a:cubicBezTo>
                    <a:lnTo>
                      <a:pt x="10296" y="5544"/>
                    </a:lnTo>
                    <a:cubicBezTo>
                      <a:pt x="10295" y="5547"/>
                      <a:pt x="10294" y="5550"/>
                      <a:pt x="10293" y="5553"/>
                    </a:cubicBezTo>
                    <a:cubicBezTo>
                      <a:pt x="10284" y="5574"/>
                      <a:pt x="10274" y="5595"/>
                      <a:pt x="10264" y="5621"/>
                    </a:cubicBezTo>
                    <a:lnTo>
                      <a:pt x="10260" y="5627"/>
                    </a:lnTo>
                    <a:lnTo>
                      <a:pt x="10254" y="5641"/>
                    </a:lnTo>
                    <a:cubicBezTo>
                      <a:pt x="10244" y="5660"/>
                      <a:pt x="10234" y="5682"/>
                      <a:pt x="10220" y="5706"/>
                    </a:cubicBezTo>
                    <a:lnTo>
                      <a:pt x="10217" y="5711"/>
                    </a:lnTo>
                    <a:cubicBezTo>
                      <a:pt x="10214" y="5717"/>
                      <a:pt x="10211" y="5723"/>
                      <a:pt x="10207" y="5729"/>
                    </a:cubicBezTo>
                    <a:cubicBezTo>
                      <a:pt x="10196" y="5748"/>
                      <a:pt x="10184" y="5768"/>
                      <a:pt x="10169" y="5791"/>
                    </a:cubicBezTo>
                    <a:cubicBezTo>
                      <a:pt x="10164" y="5800"/>
                      <a:pt x="10158" y="5809"/>
                      <a:pt x="10152" y="5818"/>
                    </a:cubicBezTo>
                    <a:cubicBezTo>
                      <a:pt x="10140" y="5836"/>
                      <a:pt x="10125" y="5856"/>
                      <a:pt x="10110" y="5878"/>
                    </a:cubicBezTo>
                    <a:cubicBezTo>
                      <a:pt x="10103" y="5887"/>
                      <a:pt x="10095" y="5897"/>
                      <a:pt x="10088" y="5907"/>
                    </a:cubicBezTo>
                    <a:cubicBezTo>
                      <a:pt x="10074" y="5925"/>
                      <a:pt x="10058" y="5943"/>
                      <a:pt x="10041" y="5963"/>
                    </a:cubicBezTo>
                    <a:cubicBezTo>
                      <a:pt x="10032" y="5974"/>
                      <a:pt x="10023" y="5985"/>
                      <a:pt x="10014" y="5994"/>
                    </a:cubicBezTo>
                    <a:cubicBezTo>
                      <a:pt x="9998" y="6012"/>
                      <a:pt x="9981" y="6030"/>
                      <a:pt x="9963" y="6050"/>
                    </a:cubicBezTo>
                    <a:cubicBezTo>
                      <a:pt x="9952" y="6060"/>
                      <a:pt x="9942" y="6071"/>
                      <a:pt x="9931" y="6082"/>
                    </a:cubicBezTo>
                    <a:cubicBezTo>
                      <a:pt x="9914" y="6100"/>
                      <a:pt x="9896" y="6117"/>
                      <a:pt x="9875" y="6135"/>
                    </a:cubicBezTo>
                    <a:cubicBezTo>
                      <a:pt x="9863" y="6147"/>
                      <a:pt x="9850" y="6158"/>
                      <a:pt x="9838" y="6170"/>
                    </a:cubicBezTo>
                    <a:cubicBezTo>
                      <a:pt x="9818" y="6187"/>
                      <a:pt x="9798" y="6204"/>
                      <a:pt x="9778" y="6219"/>
                    </a:cubicBezTo>
                    <a:cubicBezTo>
                      <a:pt x="9764" y="6231"/>
                      <a:pt x="9748" y="6243"/>
                      <a:pt x="9734" y="6255"/>
                    </a:cubicBezTo>
                    <a:cubicBezTo>
                      <a:pt x="9711" y="6273"/>
                      <a:pt x="9690" y="6288"/>
                      <a:pt x="9670" y="6303"/>
                    </a:cubicBezTo>
                    <a:cubicBezTo>
                      <a:pt x="9653" y="6315"/>
                      <a:pt x="9636" y="6327"/>
                      <a:pt x="9619" y="6339"/>
                    </a:cubicBezTo>
                    <a:cubicBezTo>
                      <a:pt x="9594" y="6356"/>
                      <a:pt x="9571" y="6372"/>
                      <a:pt x="9552" y="6385"/>
                    </a:cubicBezTo>
                    <a:cubicBezTo>
                      <a:pt x="9533" y="6397"/>
                      <a:pt x="9514" y="6409"/>
                      <a:pt x="9493" y="6422"/>
                    </a:cubicBezTo>
                    <a:cubicBezTo>
                      <a:pt x="9466" y="6439"/>
                      <a:pt x="9444" y="6452"/>
                      <a:pt x="9422" y="6466"/>
                    </a:cubicBezTo>
                    <a:cubicBezTo>
                      <a:pt x="9401" y="6478"/>
                      <a:pt x="9377" y="6491"/>
                      <a:pt x="9357" y="6502"/>
                    </a:cubicBezTo>
                    <a:cubicBezTo>
                      <a:pt x="9337" y="6514"/>
                      <a:pt x="9310" y="6528"/>
                      <a:pt x="9282" y="6544"/>
                    </a:cubicBezTo>
                    <a:cubicBezTo>
                      <a:pt x="9259" y="6556"/>
                      <a:pt x="9235" y="6568"/>
                      <a:pt x="9209" y="6580"/>
                    </a:cubicBezTo>
                    <a:cubicBezTo>
                      <a:pt x="9184" y="6593"/>
                      <a:pt x="9155" y="6607"/>
                      <a:pt x="9129" y="6619"/>
                    </a:cubicBezTo>
                    <a:cubicBezTo>
                      <a:pt x="9104" y="6631"/>
                      <a:pt x="9077" y="6643"/>
                      <a:pt x="9050" y="6656"/>
                    </a:cubicBezTo>
                    <a:cubicBezTo>
                      <a:pt x="9022" y="6668"/>
                      <a:pt x="8992" y="6681"/>
                      <a:pt x="8965" y="6693"/>
                    </a:cubicBezTo>
                    <a:cubicBezTo>
                      <a:pt x="8938" y="6704"/>
                      <a:pt x="8909" y="6716"/>
                      <a:pt x="8881" y="6726"/>
                    </a:cubicBezTo>
                    <a:lnTo>
                      <a:pt x="8872" y="6730"/>
                    </a:lnTo>
                    <a:cubicBezTo>
                      <a:pt x="8844" y="6741"/>
                      <a:pt x="8816" y="6752"/>
                      <a:pt x="8788" y="6762"/>
                    </a:cubicBezTo>
                    <a:cubicBezTo>
                      <a:pt x="8760" y="6773"/>
                      <a:pt x="8730" y="6784"/>
                      <a:pt x="8700" y="6795"/>
                    </a:cubicBezTo>
                    <a:lnTo>
                      <a:pt x="8681" y="6801"/>
                    </a:lnTo>
                    <a:cubicBezTo>
                      <a:pt x="8653" y="6811"/>
                      <a:pt x="8626" y="6820"/>
                      <a:pt x="8599" y="6830"/>
                    </a:cubicBezTo>
                    <a:cubicBezTo>
                      <a:pt x="8569" y="6841"/>
                      <a:pt x="8538" y="6850"/>
                      <a:pt x="8505" y="6860"/>
                    </a:cubicBezTo>
                    <a:lnTo>
                      <a:pt x="8480" y="6868"/>
                    </a:lnTo>
                    <a:cubicBezTo>
                      <a:pt x="8452" y="6877"/>
                      <a:pt x="8425" y="6885"/>
                      <a:pt x="8397" y="6894"/>
                    </a:cubicBezTo>
                    <a:cubicBezTo>
                      <a:pt x="8364" y="6903"/>
                      <a:pt x="8331" y="6913"/>
                      <a:pt x="8298" y="6921"/>
                    </a:cubicBezTo>
                    <a:lnTo>
                      <a:pt x="8262" y="6931"/>
                    </a:lnTo>
                    <a:cubicBezTo>
                      <a:pt x="8236" y="6938"/>
                      <a:pt x="8208" y="6946"/>
                      <a:pt x="8181" y="6952"/>
                    </a:cubicBezTo>
                    <a:lnTo>
                      <a:pt x="8165" y="6957"/>
                    </a:lnTo>
                    <a:lnTo>
                      <a:pt x="8140" y="6963"/>
                    </a:lnTo>
                    <a:cubicBezTo>
                      <a:pt x="8114" y="6970"/>
                      <a:pt x="8098" y="6994"/>
                      <a:pt x="8102" y="7021"/>
                    </a:cubicBezTo>
                    <a:lnTo>
                      <a:pt x="8280" y="8211"/>
                    </a:lnTo>
                    <a:lnTo>
                      <a:pt x="7586" y="7113"/>
                    </a:lnTo>
                    <a:cubicBezTo>
                      <a:pt x="7576" y="7099"/>
                      <a:pt x="7560" y="7090"/>
                      <a:pt x="7542" y="7090"/>
                    </a:cubicBezTo>
                    <a:cubicBezTo>
                      <a:pt x="7540" y="7090"/>
                      <a:pt x="7537" y="7090"/>
                      <a:pt x="7534" y="7091"/>
                    </a:cubicBezTo>
                    <a:lnTo>
                      <a:pt x="7505" y="7095"/>
                    </a:lnTo>
                    <a:lnTo>
                      <a:pt x="7452" y="7105"/>
                    </a:lnTo>
                    <a:cubicBezTo>
                      <a:pt x="7414" y="7111"/>
                      <a:pt x="7375" y="7117"/>
                      <a:pt x="7336" y="7123"/>
                    </a:cubicBezTo>
                    <a:lnTo>
                      <a:pt x="7267" y="7133"/>
                    </a:lnTo>
                    <a:cubicBezTo>
                      <a:pt x="7239" y="7138"/>
                      <a:pt x="7212" y="7141"/>
                      <a:pt x="7182" y="7146"/>
                    </a:cubicBezTo>
                    <a:cubicBezTo>
                      <a:pt x="7141" y="7151"/>
                      <a:pt x="7099" y="7156"/>
                      <a:pt x="7057" y="7160"/>
                    </a:cubicBezTo>
                    <a:lnTo>
                      <a:pt x="7023" y="7165"/>
                    </a:lnTo>
                    <a:cubicBezTo>
                      <a:pt x="7009" y="7166"/>
                      <a:pt x="6994" y="7169"/>
                      <a:pt x="6981" y="7170"/>
                    </a:cubicBezTo>
                    <a:cubicBezTo>
                      <a:pt x="6954" y="7174"/>
                      <a:pt x="6929" y="7177"/>
                      <a:pt x="6903" y="7180"/>
                    </a:cubicBezTo>
                    <a:cubicBezTo>
                      <a:pt x="6872" y="7183"/>
                      <a:pt x="6851" y="7214"/>
                      <a:pt x="6859" y="7245"/>
                    </a:cubicBezTo>
                    <a:lnTo>
                      <a:pt x="8446" y="12719"/>
                    </a:lnTo>
                    <a:cubicBezTo>
                      <a:pt x="8131" y="12927"/>
                      <a:pt x="7797" y="13101"/>
                      <a:pt x="7446" y="13242"/>
                    </a:cubicBezTo>
                    <a:cubicBezTo>
                      <a:pt x="7242" y="13323"/>
                      <a:pt x="7033" y="13393"/>
                      <a:pt x="6820" y="13449"/>
                    </a:cubicBezTo>
                    <a:cubicBezTo>
                      <a:pt x="6341" y="13574"/>
                      <a:pt x="5850" y="13642"/>
                      <a:pt x="5356" y="13647"/>
                    </a:cubicBezTo>
                    <a:lnTo>
                      <a:pt x="5314" y="13647"/>
                    </a:lnTo>
                    <a:cubicBezTo>
                      <a:pt x="5305" y="13647"/>
                      <a:pt x="5303" y="13647"/>
                      <a:pt x="5298" y="13645"/>
                    </a:cubicBezTo>
                    <a:lnTo>
                      <a:pt x="5273" y="13645"/>
                    </a:lnTo>
                    <a:cubicBezTo>
                      <a:pt x="4859" y="13641"/>
                      <a:pt x="4447" y="13594"/>
                      <a:pt x="4043" y="13505"/>
                    </a:cubicBezTo>
                    <a:cubicBezTo>
                      <a:pt x="3417" y="13369"/>
                      <a:pt x="2821" y="13125"/>
                      <a:pt x="2281" y="12782"/>
                    </a:cubicBezTo>
                    <a:lnTo>
                      <a:pt x="3776" y="7259"/>
                    </a:lnTo>
                    <a:cubicBezTo>
                      <a:pt x="3785" y="7228"/>
                      <a:pt x="3763" y="7198"/>
                      <a:pt x="3732" y="7194"/>
                    </a:cubicBezTo>
                    <a:lnTo>
                      <a:pt x="3681" y="7189"/>
                    </a:lnTo>
                    <a:cubicBezTo>
                      <a:pt x="3643" y="7186"/>
                      <a:pt x="3601" y="7182"/>
                      <a:pt x="3561" y="7177"/>
                    </a:cubicBezTo>
                    <a:cubicBezTo>
                      <a:pt x="3351" y="7154"/>
                      <a:pt x="3148" y="7126"/>
                      <a:pt x="2940" y="7089"/>
                    </a:cubicBezTo>
                    <a:cubicBezTo>
                      <a:pt x="2937" y="7089"/>
                      <a:pt x="2934" y="7089"/>
                      <a:pt x="2931" y="7089"/>
                    </a:cubicBezTo>
                    <a:cubicBezTo>
                      <a:pt x="2914" y="7089"/>
                      <a:pt x="2897" y="7098"/>
                      <a:pt x="2888" y="7112"/>
                    </a:cubicBezTo>
                    <a:lnTo>
                      <a:pt x="2193" y="8210"/>
                    </a:lnTo>
                    <a:lnTo>
                      <a:pt x="2372" y="7019"/>
                    </a:lnTo>
                    <a:cubicBezTo>
                      <a:pt x="2376" y="6993"/>
                      <a:pt x="2359" y="6968"/>
                      <a:pt x="2334" y="6962"/>
                    </a:cubicBezTo>
                    <a:cubicBezTo>
                      <a:pt x="1757" y="6815"/>
                      <a:pt x="1277" y="6618"/>
                      <a:pt x="911" y="6375"/>
                    </a:cubicBezTo>
                    <a:cubicBezTo>
                      <a:pt x="593" y="6166"/>
                      <a:pt x="365" y="5926"/>
                      <a:pt x="231" y="5664"/>
                    </a:cubicBezTo>
                    <a:cubicBezTo>
                      <a:pt x="188" y="5581"/>
                      <a:pt x="156" y="5493"/>
                      <a:pt x="133" y="5402"/>
                    </a:cubicBezTo>
                    <a:cubicBezTo>
                      <a:pt x="120" y="5346"/>
                      <a:pt x="110" y="5291"/>
                      <a:pt x="106" y="5233"/>
                    </a:cubicBezTo>
                    <a:cubicBezTo>
                      <a:pt x="104" y="5207"/>
                      <a:pt x="103" y="5179"/>
                      <a:pt x="103" y="5153"/>
                    </a:cubicBezTo>
                    <a:cubicBezTo>
                      <a:pt x="103" y="5133"/>
                      <a:pt x="104" y="5112"/>
                      <a:pt x="108" y="5092"/>
                    </a:cubicBezTo>
                    <a:cubicBezTo>
                      <a:pt x="201" y="4445"/>
                      <a:pt x="1700" y="3855"/>
                      <a:pt x="2341" y="3630"/>
                    </a:cubicBezTo>
                    <a:lnTo>
                      <a:pt x="2343" y="3629"/>
                    </a:lnTo>
                    <a:cubicBezTo>
                      <a:pt x="2371" y="3619"/>
                      <a:pt x="2398" y="3611"/>
                      <a:pt x="2423" y="3602"/>
                    </a:cubicBezTo>
                    <a:lnTo>
                      <a:pt x="2432" y="3599"/>
                    </a:lnTo>
                    <a:cubicBezTo>
                      <a:pt x="2454" y="3591"/>
                      <a:pt x="2473" y="3584"/>
                      <a:pt x="2492" y="3578"/>
                    </a:cubicBezTo>
                    <a:lnTo>
                      <a:pt x="2508" y="3573"/>
                    </a:lnTo>
                    <a:lnTo>
                      <a:pt x="2559" y="3557"/>
                    </a:lnTo>
                    <a:lnTo>
                      <a:pt x="2568" y="3553"/>
                    </a:lnTo>
                    <a:lnTo>
                      <a:pt x="2617" y="3539"/>
                    </a:lnTo>
                    <a:cubicBezTo>
                      <a:pt x="2636" y="3533"/>
                      <a:pt x="2654" y="3529"/>
                      <a:pt x="2672" y="3528"/>
                    </a:cubicBezTo>
                    <a:cubicBezTo>
                      <a:pt x="2673" y="3528"/>
                      <a:pt x="2674" y="3529"/>
                      <a:pt x="2676" y="3529"/>
                    </a:cubicBezTo>
                    <a:cubicBezTo>
                      <a:pt x="2677" y="3529"/>
                      <a:pt x="2679" y="3528"/>
                      <a:pt x="2680" y="3528"/>
                    </a:cubicBezTo>
                    <a:cubicBezTo>
                      <a:pt x="2703" y="3528"/>
                      <a:pt x="2722" y="3512"/>
                      <a:pt x="2728" y="3491"/>
                    </a:cubicBezTo>
                    <a:cubicBezTo>
                      <a:pt x="2890" y="2883"/>
                      <a:pt x="3287" y="2365"/>
                      <a:pt x="3848" y="2034"/>
                    </a:cubicBezTo>
                    <a:lnTo>
                      <a:pt x="3850" y="2034"/>
                    </a:lnTo>
                    <a:cubicBezTo>
                      <a:pt x="3896" y="2006"/>
                      <a:pt x="3946" y="1980"/>
                      <a:pt x="4002" y="1951"/>
                    </a:cubicBezTo>
                    <a:lnTo>
                      <a:pt x="4020" y="1942"/>
                    </a:lnTo>
                    <a:lnTo>
                      <a:pt x="4026" y="1940"/>
                    </a:lnTo>
                    <a:cubicBezTo>
                      <a:pt x="4130" y="1888"/>
                      <a:pt x="4237" y="1845"/>
                      <a:pt x="4346" y="1808"/>
                    </a:cubicBezTo>
                    <a:lnTo>
                      <a:pt x="4376" y="1798"/>
                    </a:lnTo>
                    <a:cubicBezTo>
                      <a:pt x="4436" y="1779"/>
                      <a:pt x="4491" y="1762"/>
                      <a:pt x="4542" y="1750"/>
                    </a:cubicBezTo>
                    <a:lnTo>
                      <a:pt x="4543" y="1750"/>
                    </a:lnTo>
                    <a:cubicBezTo>
                      <a:pt x="4595" y="1737"/>
                      <a:pt x="4650" y="1725"/>
                      <a:pt x="4714" y="1714"/>
                    </a:cubicBezTo>
                    <a:lnTo>
                      <a:pt x="4751" y="1707"/>
                    </a:lnTo>
                    <a:cubicBezTo>
                      <a:pt x="4815" y="1696"/>
                      <a:pt x="4871" y="1689"/>
                      <a:pt x="4923" y="1683"/>
                    </a:cubicBezTo>
                    <a:lnTo>
                      <a:pt x="4925" y="1683"/>
                    </a:lnTo>
                    <a:cubicBezTo>
                      <a:pt x="4966" y="1679"/>
                      <a:pt x="5010" y="1677"/>
                      <a:pt x="5052" y="1674"/>
                    </a:cubicBezTo>
                    <a:lnTo>
                      <a:pt x="5058" y="1674"/>
                    </a:lnTo>
                    <a:cubicBezTo>
                      <a:pt x="5085" y="1673"/>
                      <a:pt x="5106" y="1650"/>
                      <a:pt x="5106" y="1624"/>
                    </a:cubicBezTo>
                    <a:lnTo>
                      <a:pt x="5106" y="608"/>
                    </a:lnTo>
                    <a:cubicBezTo>
                      <a:pt x="5106" y="584"/>
                      <a:pt x="5089" y="564"/>
                      <a:pt x="5066" y="559"/>
                    </a:cubicBezTo>
                    <a:cubicBezTo>
                      <a:pt x="4951" y="533"/>
                      <a:pt x="4873" y="425"/>
                      <a:pt x="4886" y="309"/>
                    </a:cubicBezTo>
                    <a:cubicBezTo>
                      <a:pt x="4898" y="191"/>
                      <a:pt x="4998" y="103"/>
                      <a:pt x="5115" y="103"/>
                    </a:cubicBezTo>
                    <a:close/>
                    <a:moveTo>
                      <a:pt x="5115" y="1"/>
                    </a:moveTo>
                    <a:cubicBezTo>
                      <a:pt x="4953" y="1"/>
                      <a:pt x="4815" y="118"/>
                      <a:pt x="4787" y="277"/>
                    </a:cubicBezTo>
                    <a:cubicBezTo>
                      <a:pt x="4760" y="437"/>
                      <a:pt x="4851" y="594"/>
                      <a:pt x="5004" y="648"/>
                    </a:cubicBezTo>
                    <a:lnTo>
                      <a:pt x="5004" y="1576"/>
                    </a:lnTo>
                    <a:cubicBezTo>
                      <a:pt x="4975" y="1577"/>
                      <a:pt x="4946" y="1579"/>
                      <a:pt x="4916" y="1582"/>
                    </a:cubicBezTo>
                    <a:lnTo>
                      <a:pt x="4912" y="1582"/>
                    </a:lnTo>
                    <a:cubicBezTo>
                      <a:pt x="4858" y="1588"/>
                      <a:pt x="4800" y="1596"/>
                      <a:pt x="4734" y="1607"/>
                    </a:cubicBezTo>
                    <a:lnTo>
                      <a:pt x="4696" y="1613"/>
                    </a:lnTo>
                    <a:cubicBezTo>
                      <a:pt x="4630" y="1626"/>
                      <a:pt x="4572" y="1638"/>
                      <a:pt x="4518" y="1651"/>
                    </a:cubicBezTo>
                    <a:lnTo>
                      <a:pt x="4517" y="1651"/>
                    </a:lnTo>
                    <a:cubicBezTo>
                      <a:pt x="4464" y="1665"/>
                      <a:pt x="4409" y="1681"/>
                      <a:pt x="4345" y="1701"/>
                    </a:cubicBezTo>
                    <a:lnTo>
                      <a:pt x="4314" y="1711"/>
                    </a:lnTo>
                    <a:cubicBezTo>
                      <a:pt x="4201" y="1750"/>
                      <a:pt x="4089" y="1796"/>
                      <a:pt x="3981" y="1849"/>
                    </a:cubicBezTo>
                    <a:lnTo>
                      <a:pt x="3976" y="1851"/>
                    </a:lnTo>
                    <a:lnTo>
                      <a:pt x="3957" y="1861"/>
                    </a:lnTo>
                    <a:cubicBezTo>
                      <a:pt x="3899" y="1889"/>
                      <a:pt x="3846" y="1918"/>
                      <a:pt x="3798" y="1947"/>
                    </a:cubicBezTo>
                    <a:lnTo>
                      <a:pt x="3797" y="1947"/>
                    </a:lnTo>
                    <a:cubicBezTo>
                      <a:pt x="3225" y="2286"/>
                      <a:pt x="2815" y="2811"/>
                      <a:pt x="2640" y="3429"/>
                    </a:cubicBezTo>
                    <a:cubicBezTo>
                      <a:pt x="2622" y="3432"/>
                      <a:pt x="2604" y="3435"/>
                      <a:pt x="2587" y="3441"/>
                    </a:cubicBezTo>
                    <a:lnTo>
                      <a:pt x="2537" y="3457"/>
                    </a:lnTo>
                    <a:lnTo>
                      <a:pt x="2529" y="3460"/>
                    </a:lnTo>
                    <a:lnTo>
                      <a:pt x="2477" y="3477"/>
                    </a:lnTo>
                    <a:lnTo>
                      <a:pt x="2461" y="3482"/>
                    </a:lnTo>
                    <a:lnTo>
                      <a:pt x="2400" y="3503"/>
                    </a:lnTo>
                    <a:lnTo>
                      <a:pt x="2389" y="3506"/>
                    </a:lnTo>
                    <a:cubicBezTo>
                      <a:pt x="2365" y="3515"/>
                      <a:pt x="2339" y="3524"/>
                      <a:pt x="2311" y="3534"/>
                    </a:cubicBezTo>
                    <a:lnTo>
                      <a:pt x="2306" y="3535"/>
                    </a:lnTo>
                    <a:cubicBezTo>
                      <a:pt x="1941" y="3664"/>
                      <a:pt x="1407" y="3870"/>
                      <a:pt x="943" y="4130"/>
                    </a:cubicBezTo>
                    <a:cubicBezTo>
                      <a:pt x="366" y="4452"/>
                      <a:pt x="52" y="4772"/>
                      <a:pt x="7" y="5077"/>
                    </a:cubicBezTo>
                    <a:cubicBezTo>
                      <a:pt x="3" y="5102"/>
                      <a:pt x="1" y="5129"/>
                      <a:pt x="1" y="5154"/>
                    </a:cubicBezTo>
                    <a:cubicBezTo>
                      <a:pt x="1" y="5184"/>
                      <a:pt x="2" y="5214"/>
                      <a:pt x="4" y="5244"/>
                    </a:cubicBezTo>
                    <a:cubicBezTo>
                      <a:pt x="9" y="5307"/>
                      <a:pt x="20" y="5368"/>
                      <a:pt x="34" y="5428"/>
                    </a:cubicBezTo>
                    <a:cubicBezTo>
                      <a:pt x="58" y="5527"/>
                      <a:pt x="94" y="5622"/>
                      <a:pt x="140" y="5712"/>
                    </a:cubicBezTo>
                    <a:cubicBezTo>
                      <a:pt x="352" y="6128"/>
                      <a:pt x="891" y="6696"/>
                      <a:pt x="2264" y="7051"/>
                    </a:cubicBezTo>
                    <a:lnTo>
                      <a:pt x="2072" y="8335"/>
                    </a:lnTo>
                    <a:cubicBezTo>
                      <a:pt x="2065" y="8385"/>
                      <a:pt x="2104" y="8419"/>
                      <a:pt x="2145" y="8419"/>
                    </a:cubicBezTo>
                    <a:cubicBezTo>
                      <a:pt x="2167" y="8419"/>
                      <a:pt x="2190" y="8408"/>
                      <a:pt x="2205" y="8384"/>
                    </a:cubicBezTo>
                    <a:lnTo>
                      <a:pt x="2956" y="7198"/>
                    </a:lnTo>
                    <a:cubicBezTo>
                      <a:pt x="3155" y="7231"/>
                      <a:pt x="3350" y="7258"/>
                      <a:pt x="3550" y="7281"/>
                    </a:cubicBezTo>
                    <a:cubicBezTo>
                      <a:pt x="3588" y="7285"/>
                      <a:pt x="3625" y="7289"/>
                      <a:pt x="3662" y="7293"/>
                    </a:cubicBezTo>
                    <a:lnTo>
                      <a:pt x="2173" y="12793"/>
                    </a:lnTo>
                    <a:cubicBezTo>
                      <a:pt x="2167" y="12815"/>
                      <a:pt x="2175" y="12838"/>
                      <a:pt x="2194" y="12850"/>
                    </a:cubicBezTo>
                    <a:cubicBezTo>
                      <a:pt x="2753" y="13209"/>
                      <a:pt x="3372" y="13466"/>
                      <a:pt x="4021" y="13607"/>
                    </a:cubicBezTo>
                    <a:cubicBezTo>
                      <a:pt x="4433" y="13697"/>
                      <a:pt x="4852" y="13745"/>
                      <a:pt x="5273" y="13750"/>
                    </a:cubicBezTo>
                    <a:lnTo>
                      <a:pt x="5356" y="13750"/>
                    </a:lnTo>
                    <a:cubicBezTo>
                      <a:pt x="5859" y="13745"/>
                      <a:pt x="6359" y="13678"/>
                      <a:pt x="6845" y="13549"/>
                    </a:cubicBezTo>
                    <a:cubicBezTo>
                      <a:pt x="7063" y="13492"/>
                      <a:pt x="7275" y="13421"/>
                      <a:pt x="7485" y="13338"/>
                    </a:cubicBezTo>
                    <a:cubicBezTo>
                      <a:pt x="7852" y="13191"/>
                      <a:pt x="8205" y="13005"/>
                      <a:pt x="8534" y="12785"/>
                    </a:cubicBezTo>
                    <a:cubicBezTo>
                      <a:pt x="8553" y="12773"/>
                      <a:pt x="8562" y="12750"/>
                      <a:pt x="8556" y="12728"/>
                    </a:cubicBezTo>
                    <a:lnTo>
                      <a:pt x="6975" y="7276"/>
                    </a:lnTo>
                    <a:lnTo>
                      <a:pt x="6993" y="7273"/>
                    </a:lnTo>
                    <a:lnTo>
                      <a:pt x="7035" y="7267"/>
                    </a:lnTo>
                    <a:lnTo>
                      <a:pt x="7069" y="7264"/>
                    </a:lnTo>
                    <a:cubicBezTo>
                      <a:pt x="7111" y="7259"/>
                      <a:pt x="7154" y="7253"/>
                      <a:pt x="7195" y="7248"/>
                    </a:cubicBezTo>
                    <a:cubicBezTo>
                      <a:pt x="7225" y="7243"/>
                      <a:pt x="7254" y="7240"/>
                      <a:pt x="7283" y="7235"/>
                    </a:cubicBezTo>
                    <a:lnTo>
                      <a:pt x="7350" y="7225"/>
                    </a:lnTo>
                    <a:cubicBezTo>
                      <a:pt x="7390" y="7219"/>
                      <a:pt x="7430" y="7213"/>
                      <a:pt x="7469" y="7207"/>
                    </a:cubicBezTo>
                    <a:lnTo>
                      <a:pt x="7518" y="7199"/>
                    </a:lnTo>
                    <a:lnTo>
                      <a:pt x="8269" y="8385"/>
                    </a:lnTo>
                    <a:cubicBezTo>
                      <a:pt x="8284" y="8409"/>
                      <a:pt x="8307" y="8419"/>
                      <a:pt x="8330" y="8419"/>
                    </a:cubicBezTo>
                    <a:cubicBezTo>
                      <a:pt x="8370" y="8419"/>
                      <a:pt x="8410" y="8385"/>
                      <a:pt x="8403" y="8336"/>
                    </a:cubicBezTo>
                    <a:lnTo>
                      <a:pt x="8211" y="7052"/>
                    </a:lnTo>
                    <a:cubicBezTo>
                      <a:pt x="8237" y="7045"/>
                      <a:pt x="8263" y="7038"/>
                      <a:pt x="8289" y="7031"/>
                    </a:cubicBezTo>
                    <a:lnTo>
                      <a:pt x="8325" y="7021"/>
                    </a:lnTo>
                    <a:cubicBezTo>
                      <a:pt x="8358" y="7011"/>
                      <a:pt x="8392" y="7002"/>
                      <a:pt x="8425" y="6992"/>
                    </a:cubicBezTo>
                    <a:cubicBezTo>
                      <a:pt x="8455" y="6984"/>
                      <a:pt x="8482" y="6975"/>
                      <a:pt x="8510" y="6967"/>
                    </a:cubicBezTo>
                    <a:lnTo>
                      <a:pt x="8536" y="6958"/>
                    </a:lnTo>
                    <a:cubicBezTo>
                      <a:pt x="8568" y="6949"/>
                      <a:pt x="8600" y="6939"/>
                      <a:pt x="8631" y="6928"/>
                    </a:cubicBezTo>
                    <a:cubicBezTo>
                      <a:pt x="8659" y="6919"/>
                      <a:pt x="8687" y="6909"/>
                      <a:pt x="8714" y="6900"/>
                    </a:cubicBezTo>
                    <a:lnTo>
                      <a:pt x="8735" y="6892"/>
                    </a:lnTo>
                    <a:cubicBezTo>
                      <a:pt x="8765" y="6881"/>
                      <a:pt x="8795" y="6871"/>
                      <a:pt x="8825" y="6860"/>
                    </a:cubicBezTo>
                    <a:cubicBezTo>
                      <a:pt x="8854" y="6849"/>
                      <a:pt x="8881" y="6838"/>
                      <a:pt x="8910" y="6827"/>
                    </a:cubicBezTo>
                    <a:lnTo>
                      <a:pt x="8920" y="6823"/>
                    </a:lnTo>
                    <a:cubicBezTo>
                      <a:pt x="8949" y="6812"/>
                      <a:pt x="8976" y="6801"/>
                      <a:pt x="9005" y="6789"/>
                    </a:cubicBezTo>
                    <a:cubicBezTo>
                      <a:pt x="9035" y="6776"/>
                      <a:pt x="9064" y="6762"/>
                      <a:pt x="9092" y="6750"/>
                    </a:cubicBezTo>
                    <a:cubicBezTo>
                      <a:pt x="9119" y="6738"/>
                      <a:pt x="9145" y="6726"/>
                      <a:pt x="9173" y="6713"/>
                    </a:cubicBezTo>
                    <a:cubicBezTo>
                      <a:pt x="9202" y="6700"/>
                      <a:pt x="9230" y="6686"/>
                      <a:pt x="9255" y="6674"/>
                    </a:cubicBezTo>
                    <a:cubicBezTo>
                      <a:pt x="9282" y="6660"/>
                      <a:pt x="9307" y="6648"/>
                      <a:pt x="9331" y="6635"/>
                    </a:cubicBezTo>
                    <a:cubicBezTo>
                      <a:pt x="9360" y="6621"/>
                      <a:pt x="9386" y="6606"/>
                      <a:pt x="9409" y="6593"/>
                    </a:cubicBezTo>
                    <a:cubicBezTo>
                      <a:pt x="9431" y="6580"/>
                      <a:pt x="9454" y="6568"/>
                      <a:pt x="9476" y="6555"/>
                    </a:cubicBezTo>
                    <a:cubicBezTo>
                      <a:pt x="9498" y="6541"/>
                      <a:pt x="9521" y="6528"/>
                      <a:pt x="9550" y="6510"/>
                    </a:cubicBezTo>
                    <a:cubicBezTo>
                      <a:pt x="9570" y="6497"/>
                      <a:pt x="9588" y="6486"/>
                      <a:pt x="9610" y="6472"/>
                    </a:cubicBezTo>
                    <a:cubicBezTo>
                      <a:pt x="9631" y="6457"/>
                      <a:pt x="9654" y="6442"/>
                      <a:pt x="9679" y="6424"/>
                    </a:cubicBezTo>
                    <a:cubicBezTo>
                      <a:pt x="9698" y="6411"/>
                      <a:pt x="9716" y="6399"/>
                      <a:pt x="9732" y="6386"/>
                    </a:cubicBezTo>
                    <a:cubicBezTo>
                      <a:pt x="9753" y="6371"/>
                      <a:pt x="9776" y="6354"/>
                      <a:pt x="9798" y="6337"/>
                    </a:cubicBezTo>
                    <a:cubicBezTo>
                      <a:pt x="9814" y="6324"/>
                      <a:pt x="9830" y="6312"/>
                      <a:pt x="9844" y="6300"/>
                    </a:cubicBezTo>
                    <a:cubicBezTo>
                      <a:pt x="9865" y="6283"/>
                      <a:pt x="9886" y="6265"/>
                      <a:pt x="9907" y="6247"/>
                    </a:cubicBezTo>
                    <a:cubicBezTo>
                      <a:pt x="9920" y="6235"/>
                      <a:pt x="9933" y="6223"/>
                      <a:pt x="9946" y="6211"/>
                    </a:cubicBezTo>
                    <a:cubicBezTo>
                      <a:pt x="9967" y="6193"/>
                      <a:pt x="9986" y="6173"/>
                      <a:pt x="10004" y="6155"/>
                    </a:cubicBezTo>
                    <a:cubicBezTo>
                      <a:pt x="10016" y="6145"/>
                      <a:pt x="10027" y="6133"/>
                      <a:pt x="10038" y="6121"/>
                    </a:cubicBezTo>
                    <a:cubicBezTo>
                      <a:pt x="10058" y="6100"/>
                      <a:pt x="10075" y="6082"/>
                      <a:pt x="10092" y="6063"/>
                    </a:cubicBezTo>
                    <a:cubicBezTo>
                      <a:pt x="10101" y="6052"/>
                      <a:pt x="10111" y="6041"/>
                      <a:pt x="10121" y="6030"/>
                    </a:cubicBezTo>
                    <a:cubicBezTo>
                      <a:pt x="10140" y="6009"/>
                      <a:pt x="10154" y="5990"/>
                      <a:pt x="10170" y="5970"/>
                    </a:cubicBezTo>
                    <a:cubicBezTo>
                      <a:pt x="10178" y="5960"/>
                      <a:pt x="10186" y="5950"/>
                      <a:pt x="10193" y="5939"/>
                    </a:cubicBezTo>
                    <a:cubicBezTo>
                      <a:pt x="10211" y="5916"/>
                      <a:pt x="10225" y="5896"/>
                      <a:pt x="10238" y="5875"/>
                    </a:cubicBezTo>
                    <a:cubicBezTo>
                      <a:pt x="10244" y="5867"/>
                      <a:pt x="10250" y="5857"/>
                      <a:pt x="10256" y="5848"/>
                    </a:cubicBezTo>
                    <a:cubicBezTo>
                      <a:pt x="10272" y="5824"/>
                      <a:pt x="10285" y="5802"/>
                      <a:pt x="10297" y="5782"/>
                    </a:cubicBezTo>
                    <a:cubicBezTo>
                      <a:pt x="10301" y="5774"/>
                      <a:pt x="10305" y="5768"/>
                      <a:pt x="10308" y="5761"/>
                    </a:cubicBezTo>
                    <a:lnTo>
                      <a:pt x="10312" y="5756"/>
                    </a:lnTo>
                    <a:cubicBezTo>
                      <a:pt x="10325" y="5731"/>
                      <a:pt x="10337" y="5708"/>
                      <a:pt x="10348" y="5687"/>
                    </a:cubicBezTo>
                    <a:cubicBezTo>
                      <a:pt x="10350" y="5682"/>
                      <a:pt x="10353" y="5676"/>
                      <a:pt x="10355" y="5671"/>
                    </a:cubicBezTo>
                    <a:lnTo>
                      <a:pt x="10357" y="5665"/>
                    </a:lnTo>
                    <a:cubicBezTo>
                      <a:pt x="10371" y="5637"/>
                      <a:pt x="10380" y="5615"/>
                      <a:pt x="10389" y="5593"/>
                    </a:cubicBezTo>
                    <a:cubicBezTo>
                      <a:pt x="10390" y="5588"/>
                      <a:pt x="10392" y="5583"/>
                      <a:pt x="10393" y="5580"/>
                    </a:cubicBezTo>
                    <a:lnTo>
                      <a:pt x="10396" y="5574"/>
                    </a:lnTo>
                    <a:cubicBezTo>
                      <a:pt x="10407" y="5547"/>
                      <a:pt x="10414" y="5522"/>
                      <a:pt x="10421" y="5499"/>
                    </a:cubicBezTo>
                    <a:lnTo>
                      <a:pt x="10424" y="5491"/>
                    </a:lnTo>
                    <a:lnTo>
                      <a:pt x="10426" y="5485"/>
                    </a:lnTo>
                    <a:cubicBezTo>
                      <a:pt x="10434" y="5456"/>
                      <a:pt x="10440" y="5431"/>
                      <a:pt x="10446" y="5407"/>
                    </a:cubicBezTo>
                    <a:lnTo>
                      <a:pt x="10448" y="5399"/>
                    </a:lnTo>
                    <a:lnTo>
                      <a:pt x="10448" y="5397"/>
                    </a:lnTo>
                    <a:cubicBezTo>
                      <a:pt x="10454" y="5367"/>
                      <a:pt x="10458" y="5340"/>
                      <a:pt x="10462" y="5314"/>
                    </a:cubicBezTo>
                    <a:lnTo>
                      <a:pt x="10462" y="5309"/>
                    </a:lnTo>
                    <a:cubicBezTo>
                      <a:pt x="10470" y="5259"/>
                      <a:pt x="10474" y="5207"/>
                      <a:pt x="10474" y="5157"/>
                    </a:cubicBezTo>
                    <a:cubicBezTo>
                      <a:pt x="10474" y="4856"/>
                      <a:pt x="10211" y="4542"/>
                      <a:pt x="9690" y="4225"/>
                    </a:cubicBezTo>
                    <a:cubicBezTo>
                      <a:pt x="9255" y="3958"/>
                      <a:pt x="8720" y="3739"/>
                      <a:pt x="8349" y="3602"/>
                    </a:cubicBezTo>
                    <a:lnTo>
                      <a:pt x="8346" y="3601"/>
                    </a:lnTo>
                    <a:cubicBezTo>
                      <a:pt x="8257" y="3569"/>
                      <a:pt x="8169" y="3537"/>
                      <a:pt x="8082" y="3507"/>
                    </a:cubicBezTo>
                    <a:lnTo>
                      <a:pt x="8068" y="3503"/>
                    </a:lnTo>
                    <a:lnTo>
                      <a:pt x="8025" y="3488"/>
                    </a:lnTo>
                    <a:lnTo>
                      <a:pt x="7926" y="3456"/>
                    </a:lnTo>
                    <a:lnTo>
                      <a:pt x="7887" y="3442"/>
                    </a:lnTo>
                    <a:cubicBezTo>
                      <a:pt x="7869" y="3436"/>
                      <a:pt x="7851" y="3433"/>
                      <a:pt x="7833" y="3430"/>
                    </a:cubicBezTo>
                    <a:cubicBezTo>
                      <a:pt x="7813" y="3364"/>
                      <a:pt x="7790" y="3298"/>
                      <a:pt x="7765" y="3237"/>
                    </a:cubicBezTo>
                    <a:cubicBezTo>
                      <a:pt x="7578" y="2785"/>
                      <a:pt x="7271" y="2394"/>
                      <a:pt x="6875" y="2108"/>
                    </a:cubicBezTo>
                    <a:cubicBezTo>
                      <a:pt x="6463" y="1806"/>
                      <a:pt x="5976" y="1624"/>
                      <a:pt x="5469" y="1579"/>
                    </a:cubicBezTo>
                    <a:cubicBezTo>
                      <a:pt x="5422" y="1574"/>
                      <a:pt x="5376" y="1572"/>
                      <a:pt x="5329" y="1570"/>
                    </a:cubicBezTo>
                    <a:cubicBezTo>
                      <a:pt x="5294" y="1568"/>
                      <a:pt x="5261" y="1568"/>
                      <a:pt x="5227" y="1568"/>
                    </a:cubicBezTo>
                    <a:lnTo>
                      <a:pt x="5227" y="648"/>
                    </a:lnTo>
                    <a:cubicBezTo>
                      <a:pt x="5380" y="594"/>
                      <a:pt x="5471" y="437"/>
                      <a:pt x="5443" y="277"/>
                    </a:cubicBezTo>
                    <a:cubicBezTo>
                      <a:pt x="5416" y="118"/>
                      <a:pt x="5278" y="1"/>
                      <a:pt x="51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38"/>
              <p:cNvSpPr/>
              <p:nvPr/>
            </p:nvSpPr>
            <p:spPr>
              <a:xfrm rot="1357675">
                <a:off x="6972940" y="2477070"/>
                <a:ext cx="1264810" cy="1550879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7709" extrusionOk="0">
                    <a:moveTo>
                      <a:pt x="1847" y="1"/>
                    </a:moveTo>
                    <a:lnTo>
                      <a:pt x="1" y="6816"/>
                    </a:lnTo>
                    <a:cubicBezTo>
                      <a:pt x="555" y="7173"/>
                      <a:pt x="1168" y="7427"/>
                      <a:pt x="1812" y="7566"/>
                    </a:cubicBezTo>
                    <a:cubicBezTo>
                      <a:pt x="2220" y="7657"/>
                      <a:pt x="2636" y="7703"/>
                      <a:pt x="3054" y="7708"/>
                    </a:cubicBezTo>
                    <a:lnTo>
                      <a:pt x="3136" y="7708"/>
                    </a:lnTo>
                    <a:cubicBezTo>
                      <a:pt x="3635" y="7703"/>
                      <a:pt x="4130" y="7636"/>
                      <a:pt x="4613" y="7509"/>
                    </a:cubicBezTo>
                    <a:cubicBezTo>
                      <a:pt x="4827" y="7452"/>
                      <a:pt x="5039" y="7381"/>
                      <a:pt x="5245" y="7298"/>
                    </a:cubicBezTo>
                    <a:cubicBezTo>
                      <a:pt x="5611" y="7153"/>
                      <a:pt x="5959" y="6969"/>
                      <a:pt x="6286" y="6750"/>
                    </a:cubicBezTo>
                    <a:lnTo>
                      <a:pt x="43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38"/>
              <p:cNvSpPr/>
              <p:nvPr/>
            </p:nvSpPr>
            <p:spPr>
              <a:xfrm rot="1357675">
                <a:off x="8173051" y="2871198"/>
                <a:ext cx="169795" cy="318464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583" extrusionOk="0">
                    <a:moveTo>
                      <a:pt x="607" y="1"/>
                    </a:moveTo>
                    <a:lnTo>
                      <a:pt x="0" y="305"/>
                    </a:lnTo>
                    <a:lnTo>
                      <a:pt x="802" y="1572"/>
                    </a:lnTo>
                    <a:cubicBezTo>
                      <a:pt x="806" y="1579"/>
                      <a:pt x="813" y="1582"/>
                      <a:pt x="820" y="1582"/>
                    </a:cubicBezTo>
                    <a:cubicBezTo>
                      <a:pt x="832" y="1582"/>
                      <a:pt x="844" y="1572"/>
                      <a:pt x="841" y="1557"/>
                    </a:cubicBezTo>
                    <a:lnTo>
                      <a:pt x="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38"/>
              <p:cNvSpPr/>
              <p:nvPr/>
            </p:nvSpPr>
            <p:spPr>
              <a:xfrm rot="1357675">
                <a:off x="7508878" y="2744766"/>
                <a:ext cx="524674" cy="87311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434" extrusionOk="0">
                    <a:moveTo>
                      <a:pt x="1" y="1"/>
                    </a:moveTo>
                    <a:cubicBezTo>
                      <a:pt x="205" y="134"/>
                      <a:pt x="426" y="241"/>
                      <a:pt x="657" y="320"/>
                    </a:cubicBezTo>
                    <a:cubicBezTo>
                      <a:pt x="756" y="352"/>
                      <a:pt x="857" y="380"/>
                      <a:pt x="958" y="399"/>
                    </a:cubicBezTo>
                    <a:cubicBezTo>
                      <a:pt x="967" y="401"/>
                      <a:pt x="977" y="402"/>
                      <a:pt x="986" y="404"/>
                    </a:cubicBezTo>
                    <a:cubicBezTo>
                      <a:pt x="1026" y="411"/>
                      <a:pt x="1067" y="417"/>
                      <a:pt x="1108" y="422"/>
                    </a:cubicBezTo>
                    <a:cubicBezTo>
                      <a:pt x="1122" y="423"/>
                      <a:pt x="1135" y="425"/>
                      <a:pt x="1150" y="427"/>
                    </a:cubicBezTo>
                    <a:cubicBezTo>
                      <a:pt x="1200" y="431"/>
                      <a:pt x="1252" y="434"/>
                      <a:pt x="1304" y="434"/>
                    </a:cubicBezTo>
                    <a:cubicBezTo>
                      <a:pt x="1729" y="434"/>
                      <a:pt x="2132" y="265"/>
                      <a:pt x="2375" y="138"/>
                    </a:cubicBezTo>
                    <a:cubicBezTo>
                      <a:pt x="2423" y="113"/>
                      <a:pt x="2465" y="89"/>
                      <a:pt x="2500" y="68"/>
                    </a:cubicBezTo>
                    <a:cubicBezTo>
                      <a:pt x="2535" y="49"/>
                      <a:pt x="2561" y="31"/>
                      <a:pt x="2579" y="20"/>
                    </a:cubicBezTo>
                    <a:cubicBezTo>
                      <a:pt x="2597" y="8"/>
                      <a:pt x="2608" y="1"/>
                      <a:pt x="26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38"/>
              <p:cNvSpPr/>
              <p:nvPr/>
            </p:nvSpPr>
            <p:spPr>
              <a:xfrm rot="1357675">
                <a:off x="7484550" y="1675848"/>
                <a:ext cx="1076708" cy="1009107"/>
              </a:xfrm>
              <a:custGeom>
                <a:avLst/>
                <a:gdLst/>
                <a:ahLst/>
                <a:cxnLst/>
                <a:rect l="l" t="t" r="r" b="b"/>
                <a:pathLst>
                  <a:path w="5352" h="5016" extrusionOk="0">
                    <a:moveTo>
                      <a:pt x="2667" y="0"/>
                    </a:moveTo>
                    <a:cubicBezTo>
                      <a:pt x="2642" y="0"/>
                      <a:pt x="2617" y="1"/>
                      <a:pt x="2591" y="1"/>
                    </a:cubicBezTo>
                    <a:lnTo>
                      <a:pt x="2548" y="2"/>
                    </a:lnTo>
                    <a:cubicBezTo>
                      <a:pt x="2488" y="5"/>
                      <a:pt x="2428" y="8"/>
                      <a:pt x="2368" y="14"/>
                    </a:cubicBezTo>
                    <a:lnTo>
                      <a:pt x="2364" y="14"/>
                    </a:lnTo>
                    <a:cubicBezTo>
                      <a:pt x="2306" y="20"/>
                      <a:pt x="2247" y="29"/>
                      <a:pt x="2191" y="38"/>
                    </a:cubicBezTo>
                    <a:lnTo>
                      <a:pt x="2152" y="44"/>
                    </a:lnTo>
                    <a:cubicBezTo>
                      <a:pt x="2094" y="55"/>
                      <a:pt x="2035" y="67"/>
                      <a:pt x="1978" y="82"/>
                    </a:cubicBezTo>
                    <a:lnTo>
                      <a:pt x="1977" y="82"/>
                    </a:lnTo>
                    <a:cubicBezTo>
                      <a:pt x="1919" y="97"/>
                      <a:pt x="1864" y="113"/>
                      <a:pt x="1809" y="131"/>
                    </a:cubicBezTo>
                    <a:lnTo>
                      <a:pt x="1777" y="142"/>
                    </a:lnTo>
                    <a:cubicBezTo>
                      <a:pt x="1666" y="179"/>
                      <a:pt x="1556" y="224"/>
                      <a:pt x="1450" y="275"/>
                    </a:cubicBezTo>
                    <a:lnTo>
                      <a:pt x="1426" y="287"/>
                    </a:lnTo>
                    <a:cubicBezTo>
                      <a:pt x="1374" y="314"/>
                      <a:pt x="1321" y="343"/>
                      <a:pt x="1270" y="373"/>
                    </a:cubicBezTo>
                    <a:cubicBezTo>
                      <a:pt x="557" y="793"/>
                      <a:pt x="74" y="1533"/>
                      <a:pt x="46" y="2393"/>
                    </a:cubicBezTo>
                    <a:cubicBezTo>
                      <a:pt x="1" y="3777"/>
                      <a:pt x="1150" y="4950"/>
                      <a:pt x="2612" y="5012"/>
                    </a:cubicBezTo>
                    <a:cubicBezTo>
                      <a:pt x="2653" y="5014"/>
                      <a:pt x="2694" y="5015"/>
                      <a:pt x="2735" y="5015"/>
                    </a:cubicBezTo>
                    <a:cubicBezTo>
                      <a:pt x="3067" y="5015"/>
                      <a:pt x="3397" y="4955"/>
                      <a:pt x="3709" y="4837"/>
                    </a:cubicBezTo>
                    <a:lnTo>
                      <a:pt x="3720" y="4832"/>
                    </a:lnTo>
                    <a:cubicBezTo>
                      <a:pt x="3784" y="4808"/>
                      <a:pt x="3847" y="4780"/>
                      <a:pt x="3909" y="4752"/>
                    </a:cubicBezTo>
                    <a:lnTo>
                      <a:pt x="3911" y="4750"/>
                    </a:lnTo>
                    <a:cubicBezTo>
                      <a:pt x="4034" y="4692"/>
                      <a:pt x="4151" y="4623"/>
                      <a:pt x="4263" y="4546"/>
                    </a:cubicBezTo>
                    <a:lnTo>
                      <a:pt x="4278" y="4538"/>
                    </a:lnTo>
                    <a:cubicBezTo>
                      <a:pt x="4331" y="4500"/>
                      <a:pt x="4382" y="4461"/>
                      <a:pt x="4434" y="4420"/>
                    </a:cubicBezTo>
                    <a:lnTo>
                      <a:pt x="4442" y="4413"/>
                    </a:lnTo>
                    <a:cubicBezTo>
                      <a:pt x="4543" y="4330"/>
                      <a:pt x="4637" y="4240"/>
                      <a:pt x="4724" y="4142"/>
                    </a:cubicBezTo>
                    <a:lnTo>
                      <a:pt x="4740" y="4125"/>
                    </a:lnTo>
                    <a:cubicBezTo>
                      <a:pt x="4781" y="4078"/>
                      <a:pt x="4821" y="4030"/>
                      <a:pt x="4858" y="3981"/>
                    </a:cubicBezTo>
                    <a:cubicBezTo>
                      <a:pt x="4862" y="3975"/>
                      <a:pt x="4867" y="3969"/>
                      <a:pt x="4871" y="3963"/>
                    </a:cubicBezTo>
                    <a:cubicBezTo>
                      <a:pt x="4909" y="3913"/>
                      <a:pt x="4945" y="3860"/>
                      <a:pt x="4978" y="3807"/>
                    </a:cubicBezTo>
                    <a:cubicBezTo>
                      <a:pt x="5012" y="3754"/>
                      <a:pt x="5042" y="3699"/>
                      <a:pt x="5071" y="3643"/>
                    </a:cubicBezTo>
                    <a:cubicBezTo>
                      <a:pt x="5076" y="3635"/>
                      <a:pt x="5081" y="3625"/>
                      <a:pt x="5085" y="3617"/>
                    </a:cubicBezTo>
                    <a:cubicBezTo>
                      <a:pt x="5113" y="3563"/>
                      <a:pt x="5138" y="3508"/>
                      <a:pt x="5161" y="3452"/>
                    </a:cubicBezTo>
                    <a:lnTo>
                      <a:pt x="5172" y="3423"/>
                    </a:lnTo>
                    <a:cubicBezTo>
                      <a:pt x="5195" y="3367"/>
                      <a:pt x="5216" y="3308"/>
                      <a:pt x="5234" y="3249"/>
                    </a:cubicBezTo>
                    <a:lnTo>
                      <a:pt x="5236" y="3245"/>
                    </a:lnTo>
                    <a:cubicBezTo>
                      <a:pt x="5254" y="3185"/>
                      <a:pt x="5269" y="3125"/>
                      <a:pt x="5283" y="3064"/>
                    </a:cubicBezTo>
                    <a:cubicBezTo>
                      <a:pt x="5286" y="3053"/>
                      <a:pt x="5289" y="3042"/>
                      <a:pt x="5291" y="3030"/>
                    </a:cubicBezTo>
                    <a:cubicBezTo>
                      <a:pt x="5303" y="2970"/>
                      <a:pt x="5313" y="2910"/>
                      <a:pt x="5321" y="2850"/>
                    </a:cubicBezTo>
                    <a:cubicBezTo>
                      <a:pt x="5322" y="2838"/>
                      <a:pt x="5323" y="2826"/>
                      <a:pt x="5325" y="2815"/>
                    </a:cubicBezTo>
                    <a:cubicBezTo>
                      <a:pt x="5332" y="2751"/>
                      <a:pt x="5338" y="2687"/>
                      <a:pt x="5340" y="2622"/>
                    </a:cubicBezTo>
                    <a:cubicBezTo>
                      <a:pt x="5351" y="2284"/>
                      <a:pt x="5291" y="1948"/>
                      <a:pt x="5164" y="1637"/>
                    </a:cubicBezTo>
                    <a:cubicBezTo>
                      <a:pt x="4807" y="758"/>
                      <a:pt x="3947" y="106"/>
                      <a:pt x="2911" y="11"/>
                    </a:cubicBezTo>
                    <a:cubicBezTo>
                      <a:pt x="2865" y="7"/>
                      <a:pt x="2821" y="4"/>
                      <a:pt x="2775" y="2"/>
                    </a:cubicBezTo>
                    <a:cubicBezTo>
                      <a:pt x="2738" y="1"/>
                      <a:pt x="2703" y="0"/>
                      <a:pt x="2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38"/>
              <p:cNvSpPr/>
              <p:nvPr/>
            </p:nvSpPr>
            <p:spPr>
              <a:xfrm rot="1357675">
                <a:off x="6882818" y="2030597"/>
                <a:ext cx="2086625" cy="772321"/>
              </a:xfrm>
              <a:custGeom>
                <a:avLst/>
                <a:gdLst/>
                <a:ahLst/>
                <a:cxnLst/>
                <a:rect l="l" t="t" r="r" b="b"/>
                <a:pathLst>
                  <a:path w="10372" h="3839" extrusionOk="0">
                    <a:moveTo>
                      <a:pt x="2634" y="1"/>
                    </a:moveTo>
                    <a:cubicBezTo>
                      <a:pt x="2606" y="1"/>
                      <a:pt x="2578" y="5"/>
                      <a:pt x="2551" y="14"/>
                    </a:cubicBezTo>
                    <a:cubicBezTo>
                      <a:pt x="2134" y="147"/>
                      <a:pt x="0" y="863"/>
                      <a:pt x="0" y="1678"/>
                    </a:cubicBezTo>
                    <a:cubicBezTo>
                      <a:pt x="0" y="2580"/>
                      <a:pt x="1167" y="3838"/>
                      <a:pt x="5186" y="3838"/>
                    </a:cubicBezTo>
                    <a:cubicBezTo>
                      <a:pt x="9204" y="3838"/>
                      <a:pt x="10371" y="2580"/>
                      <a:pt x="10371" y="1678"/>
                    </a:cubicBezTo>
                    <a:cubicBezTo>
                      <a:pt x="10371" y="863"/>
                      <a:pt x="8238" y="147"/>
                      <a:pt x="7821" y="14"/>
                    </a:cubicBezTo>
                    <a:cubicBezTo>
                      <a:pt x="7794" y="5"/>
                      <a:pt x="7766" y="1"/>
                      <a:pt x="7738" y="1"/>
                    </a:cubicBezTo>
                    <a:cubicBezTo>
                      <a:pt x="7718" y="1"/>
                      <a:pt x="7698" y="3"/>
                      <a:pt x="7679" y="8"/>
                    </a:cubicBezTo>
                    <a:cubicBezTo>
                      <a:pt x="6628" y="235"/>
                      <a:pt x="5875" y="331"/>
                      <a:pt x="5486" y="371"/>
                    </a:cubicBezTo>
                    <a:cubicBezTo>
                      <a:pt x="5386" y="381"/>
                      <a:pt x="5286" y="386"/>
                      <a:pt x="5186" y="386"/>
                    </a:cubicBezTo>
                    <a:cubicBezTo>
                      <a:pt x="5086" y="386"/>
                      <a:pt x="4986" y="381"/>
                      <a:pt x="4886" y="371"/>
                    </a:cubicBezTo>
                    <a:cubicBezTo>
                      <a:pt x="4498" y="331"/>
                      <a:pt x="3744" y="235"/>
                      <a:pt x="2694" y="8"/>
                    </a:cubicBezTo>
                    <a:cubicBezTo>
                      <a:pt x="2674" y="3"/>
                      <a:pt x="2654" y="1"/>
                      <a:pt x="26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38"/>
              <p:cNvSpPr/>
              <p:nvPr/>
            </p:nvSpPr>
            <p:spPr>
              <a:xfrm rot="1357675">
                <a:off x="6823150" y="2328835"/>
                <a:ext cx="2086424" cy="462105"/>
              </a:xfrm>
              <a:custGeom>
                <a:avLst/>
                <a:gdLst/>
                <a:ahLst/>
                <a:cxnLst/>
                <a:rect l="l" t="t" r="r" b="b"/>
                <a:pathLst>
                  <a:path w="10371" h="2297" extrusionOk="0">
                    <a:moveTo>
                      <a:pt x="21" y="1"/>
                    </a:moveTo>
                    <a:cubicBezTo>
                      <a:pt x="7" y="45"/>
                      <a:pt x="1" y="91"/>
                      <a:pt x="0" y="136"/>
                    </a:cubicBezTo>
                    <a:cubicBezTo>
                      <a:pt x="0" y="1038"/>
                      <a:pt x="1167" y="2296"/>
                      <a:pt x="5186" y="2296"/>
                    </a:cubicBezTo>
                    <a:cubicBezTo>
                      <a:pt x="9109" y="2296"/>
                      <a:pt x="10314" y="1098"/>
                      <a:pt x="10370" y="201"/>
                    </a:cubicBezTo>
                    <a:lnTo>
                      <a:pt x="10370" y="201"/>
                    </a:lnTo>
                    <a:cubicBezTo>
                      <a:pt x="9080" y="497"/>
                      <a:pt x="7364" y="883"/>
                      <a:pt x="5532" y="883"/>
                    </a:cubicBezTo>
                    <a:cubicBezTo>
                      <a:pt x="3318" y="883"/>
                      <a:pt x="1373" y="414"/>
                      <a:pt x="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38"/>
              <p:cNvSpPr/>
              <p:nvPr/>
            </p:nvSpPr>
            <p:spPr>
              <a:xfrm rot="1357675">
                <a:off x="7358770" y="2041618"/>
                <a:ext cx="1293981" cy="240609"/>
              </a:xfrm>
              <a:custGeom>
                <a:avLst/>
                <a:gdLst/>
                <a:ahLst/>
                <a:cxnLst/>
                <a:rect l="l" t="t" r="r" b="b"/>
                <a:pathLst>
                  <a:path w="6432" h="1196" extrusionOk="0">
                    <a:moveTo>
                      <a:pt x="786" y="1"/>
                    </a:moveTo>
                    <a:cubicBezTo>
                      <a:pt x="758" y="1"/>
                      <a:pt x="730" y="5"/>
                      <a:pt x="703" y="14"/>
                    </a:cubicBezTo>
                    <a:cubicBezTo>
                      <a:pt x="583" y="52"/>
                      <a:pt x="317" y="140"/>
                      <a:pt x="1" y="265"/>
                    </a:cubicBezTo>
                    <a:cubicBezTo>
                      <a:pt x="461" y="807"/>
                      <a:pt x="1711" y="1195"/>
                      <a:pt x="3181" y="1195"/>
                    </a:cubicBezTo>
                    <a:cubicBezTo>
                      <a:pt x="4735" y="1195"/>
                      <a:pt x="6041" y="762"/>
                      <a:pt x="6432" y="172"/>
                    </a:cubicBezTo>
                    <a:cubicBezTo>
                      <a:pt x="6226" y="98"/>
                      <a:pt x="6060" y="42"/>
                      <a:pt x="5973" y="14"/>
                    </a:cubicBezTo>
                    <a:cubicBezTo>
                      <a:pt x="5946" y="5"/>
                      <a:pt x="5918" y="1"/>
                      <a:pt x="5890" y="1"/>
                    </a:cubicBezTo>
                    <a:cubicBezTo>
                      <a:pt x="5870" y="1"/>
                      <a:pt x="5850" y="3"/>
                      <a:pt x="5831" y="8"/>
                    </a:cubicBezTo>
                    <a:cubicBezTo>
                      <a:pt x="4780" y="235"/>
                      <a:pt x="4027" y="331"/>
                      <a:pt x="3638" y="371"/>
                    </a:cubicBezTo>
                    <a:cubicBezTo>
                      <a:pt x="3538" y="381"/>
                      <a:pt x="3438" y="386"/>
                      <a:pt x="3338" y="386"/>
                    </a:cubicBezTo>
                    <a:cubicBezTo>
                      <a:pt x="3238" y="386"/>
                      <a:pt x="3138" y="381"/>
                      <a:pt x="3038" y="371"/>
                    </a:cubicBezTo>
                    <a:cubicBezTo>
                      <a:pt x="2650" y="331"/>
                      <a:pt x="1896" y="235"/>
                      <a:pt x="846" y="8"/>
                    </a:cubicBezTo>
                    <a:cubicBezTo>
                      <a:pt x="826" y="3"/>
                      <a:pt x="806" y="1"/>
                      <a:pt x="7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38"/>
              <p:cNvSpPr/>
              <p:nvPr/>
            </p:nvSpPr>
            <p:spPr>
              <a:xfrm rot="1444568" flipH="1">
                <a:off x="7171892" y="2453886"/>
                <a:ext cx="169793" cy="318462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583" extrusionOk="0">
                    <a:moveTo>
                      <a:pt x="607" y="1"/>
                    </a:moveTo>
                    <a:lnTo>
                      <a:pt x="0" y="305"/>
                    </a:lnTo>
                    <a:lnTo>
                      <a:pt x="802" y="1572"/>
                    </a:lnTo>
                    <a:cubicBezTo>
                      <a:pt x="806" y="1579"/>
                      <a:pt x="813" y="1582"/>
                      <a:pt x="820" y="1582"/>
                    </a:cubicBezTo>
                    <a:cubicBezTo>
                      <a:pt x="832" y="1582"/>
                      <a:pt x="844" y="1572"/>
                      <a:pt x="841" y="1557"/>
                    </a:cubicBezTo>
                    <a:lnTo>
                      <a:pt x="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83" name="Google Shape;2083;p38"/>
            <p:cNvSpPr/>
            <p:nvPr/>
          </p:nvSpPr>
          <p:spPr>
            <a:xfrm rot="1357675">
              <a:off x="7522794" y="1886695"/>
              <a:ext cx="92743" cy="79465"/>
            </a:xfrm>
            <a:custGeom>
              <a:avLst/>
              <a:gdLst/>
              <a:ahLst/>
              <a:cxnLst/>
              <a:rect l="l" t="t" r="r" b="b"/>
              <a:pathLst>
                <a:path w="461" h="395" extrusionOk="0">
                  <a:moveTo>
                    <a:pt x="263" y="0"/>
                  </a:moveTo>
                  <a:cubicBezTo>
                    <a:pt x="88" y="0"/>
                    <a:pt x="0" y="212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4" y="395"/>
                    <a:pt x="461" y="316"/>
                    <a:pt x="461" y="197"/>
                  </a:cubicBezTo>
                  <a:cubicBezTo>
                    <a:pt x="461" y="88"/>
                    <a:pt x="373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8"/>
            <p:cNvSpPr/>
            <p:nvPr/>
          </p:nvSpPr>
          <p:spPr>
            <a:xfrm rot="1357675">
              <a:off x="7706744" y="2035129"/>
              <a:ext cx="92945" cy="79666"/>
            </a:xfrm>
            <a:custGeom>
              <a:avLst/>
              <a:gdLst/>
              <a:ahLst/>
              <a:cxnLst/>
              <a:rect l="l" t="t" r="r" b="b"/>
              <a:pathLst>
                <a:path w="462" h="396" extrusionOk="0">
                  <a:moveTo>
                    <a:pt x="264" y="1"/>
                  </a:moveTo>
                  <a:cubicBezTo>
                    <a:pt x="89" y="1"/>
                    <a:pt x="1" y="213"/>
                    <a:pt x="125" y="337"/>
                  </a:cubicBezTo>
                  <a:cubicBezTo>
                    <a:pt x="165" y="377"/>
                    <a:pt x="215" y="395"/>
                    <a:pt x="263" y="395"/>
                  </a:cubicBezTo>
                  <a:cubicBezTo>
                    <a:pt x="364" y="395"/>
                    <a:pt x="461" y="317"/>
                    <a:pt x="461" y="198"/>
                  </a:cubicBezTo>
                  <a:cubicBezTo>
                    <a:pt x="461" y="90"/>
                    <a:pt x="374" y="1"/>
                    <a:pt x="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8"/>
            <p:cNvSpPr/>
            <p:nvPr/>
          </p:nvSpPr>
          <p:spPr>
            <a:xfrm rot="1357675">
              <a:off x="7171789" y="2453883"/>
              <a:ext cx="169996" cy="318464"/>
            </a:xfrm>
            <a:custGeom>
              <a:avLst/>
              <a:gdLst/>
              <a:ahLst/>
              <a:cxnLst/>
              <a:rect l="l" t="t" r="r" b="b"/>
              <a:pathLst>
                <a:path w="845" h="1583" extrusionOk="0">
                  <a:moveTo>
                    <a:pt x="236" y="1"/>
                  </a:moveTo>
                  <a:lnTo>
                    <a:pt x="3" y="1557"/>
                  </a:lnTo>
                  <a:cubicBezTo>
                    <a:pt x="1" y="1572"/>
                    <a:pt x="13" y="1582"/>
                    <a:pt x="25" y="1582"/>
                  </a:cubicBezTo>
                  <a:cubicBezTo>
                    <a:pt x="31" y="1582"/>
                    <a:pt x="38" y="1579"/>
                    <a:pt x="43" y="1572"/>
                  </a:cubicBezTo>
                  <a:lnTo>
                    <a:pt x="845" y="30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8"/>
            <p:cNvSpPr/>
            <p:nvPr/>
          </p:nvSpPr>
          <p:spPr>
            <a:xfrm rot="1357675">
              <a:off x="8449020" y="2272817"/>
              <a:ext cx="92945" cy="7946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198" y="0"/>
                  </a:moveTo>
                  <a:cubicBezTo>
                    <a:pt x="90" y="0"/>
                    <a:pt x="1" y="88"/>
                    <a:pt x="1" y="197"/>
                  </a:cubicBezTo>
                  <a:cubicBezTo>
                    <a:pt x="1" y="316"/>
                    <a:pt x="98" y="395"/>
                    <a:pt x="199" y="395"/>
                  </a:cubicBezTo>
                  <a:cubicBezTo>
                    <a:pt x="248" y="395"/>
                    <a:pt x="297" y="377"/>
                    <a:pt x="337" y="337"/>
                  </a:cubicBezTo>
                  <a:cubicBezTo>
                    <a:pt x="461" y="212"/>
                    <a:pt x="373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8"/>
            <p:cNvSpPr/>
            <p:nvPr/>
          </p:nvSpPr>
          <p:spPr>
            <a:xfrm rot="1357675">
              <a:off x="8214458" y="2243976"/>
              <a:ext cx="79667" cy="79264"/>
            </a:xfrm>
            <a:custGeom>
              <a:avLst/>
              <a:gdLst/>
              <a:ahLst/>
              <a:cxnLst/>
              <a:rect l="l" t="t" r="r" b="b"/>
              <a:pathLst>
                <a:path w="396" h="394" extrusionOk="0">
                  <a:moveTo>
                    <a:pt x="198" y="1"/>
                  </a:moveTo>
                  <a:cubicBezTo>
                    <a:pt x="90" y="1"/>
                    <a:pt x="1" y="88"/>
                    <a:pt x="1" y="198"/>
                  </a:cubicBezTo>
                  <a:cubicBezTo>
                    <a:pt x="1" y="306"/>
                    <a:pt x="90" y="394"/>
                    <a:pt x="198" y="394"/>
                  </a:cubicBezTo>
                  <a:cubicBezTo>
                    <a:pt x="306" y="394"/>
                    <a:pt x="395" y="306"/>
                    <a:pt x="395" y="198"/>
                  </a:cubicBezTo>
                  <a:cubicBezTo>
                    <a:pt x="395" y="88"/>
                    <a:pt x="306" y="1"/>
                    <a:pt x="1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8"/>
            <p:cNvSpPr/>
            <p:nvPr/>
          </p:nvSpPr>
          <p:spPr>
            <a:xfrm rot="1357675">
              <a:off x="7936326" y="2160426"/>
              <a:ext cx="92743" cy="79666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3" y="1"/>
                  </a:moveTo>
                  <a:cubicBezTo>
                    <a:pt x="88" y="1"/>
                    <a:pt x="0" y="212"/>
                    <a:pt x="124" y="337"/>
                  </a:cubicBezTo>
                  <a:cubicBezTo>
                    <a:pt x="164" y="377"/>
                    <a:pt x="213" y="395"/>
                    <a:pt x="262" y="395"/>
                  </a:cubicBezTo>
                  <a:cubicBezTo>
                    <a:pt x="363" y="395"/>
                    <a:pt x="460" y="316"/>
                    <a:pt x="460" y="198"/>
                  </a:cubicBezTo>
                  <a:cubicBezTo>
                    <a:pt x="460" y="88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6" name="Google Shape;2116;p38"/>
          <p:cNvGrpSpPr/>
          <p:nvPr/>
        </p:nvGrpSpPr>
        <p:grpSpPr>
          <a:xfrm>
            <a:off x="4909169" y="2401306"/>
            <a:ext cx="253611" cy="251814"/>
            <a:chOff x="3461369" y="1048756"/>
            <a:chExt cx="253611" cy="251814"/>
          </a:xfrm>
        </p:grpSpPr>
        <p:grpSp>
          <p:nvGrpSpPr>
            <p:cNvPr id="2117" name="Google Shape;2117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18" name="Google Shape;2118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1" name="Google Shape;2121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22" name="Google Shape;2122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25" name="Google Shape;2125;p38"/>
          <p:cNvGrpSpPr/>
          <p:nvPr/>
        </p:nvGrpSpPr>
        <p:grpSpPr>
          <a:xfrm>
            <a:off x="6466394" y="2128031"/>
            <a:ext cx="253611" cy="251814"/>
            <a:chOff x="3461369" y="1048756"/>
            <a:chExt cx="253611" cy="251814"/>
          </a:xfrm>
        </p:grpSpPr>
        <p:grpSp>
          <p:nvGrpSpPr>
            <p:cNvPr id="2126" name="Google Shape;2126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27" name="Google Shape;2127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0" name="Google Shape;2130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31" name="Google Shape;2131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4" name="Google Shape;2134;p38"/>
          <p:cNvGrpSpPr/>
          <p:nvPr/>
        </p:nvGrpSpPr>
        <p:grpSpPr>
          <a:xfrm>
            <a:off x="8509619" y="360856"/>
            <a:ext cx="253611" cy="251814"/>
            <a:chOff x="3461369" y="1048756"/>
            <a:chExt cx="253611" cy="251814"/>
          </a:xfrm>
        </p:grpSpPr>
        <p:grpSp>
          <p:nvGrpSpPr>
            <p:cNvPr id="2135" name="Google Shape;2135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36" name="Google Shape;2136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9" name="Google Shape;2139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40" name="Google Shape;2140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43" name="Google Shape;2143;p38"/>
          <p:cNvGrpSpPr/>
          <p:nvPr/>
        </p:nvGrpSpPr>
        <p:grpSpPr>
          <a:xfrm>
            <a:off x="8509619" y="3827556"/>
            <a:ext cx="253611" cy="251814"/>
            <a:chOff x="3461369" y="1048756"/>
            <a:chExt cx="253611" cy="251814"/>
          </a:xfrm>
        </p:grpSpPr>
        <p:grpSp>
          <p:nvGrpSpPr>
            <p:cNvPr id="2144" name="Google Shape;2144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45" name="Google Shape;2145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8" name="Google Shape;2148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49" name="Google Shape;2149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2039;p38">
            <a:extLst>
              <a:ext uri="{FF2B5EF4-FFF2-40B4-BE49-F238E27FC236}">
                <a16:creationId xmlns:a16="http://schemas.microsoft.com/office/drawing/2014/main" id="{94083FC9-D24E-3AD9-EC0E-ACCAB59514B3}"/>
              </a:ext>
            </a:extLst>
          </p:cNvPr>
          <p:cNvSpPr txBox="1">
            <a:spLocks/>
          </p:cNvSpPr>
          <p:nvPr/>
        </p:nvSpPr>
        <p:spPr>
          <a:xfrm>
            <a:off x="416595" y="515528"/>
            <a:ext cx="6533789" cy="311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dirty="0">
                <a:latin typeface="Montserrat" pitchFamily="2" charset="77"/>
              </a:rPr>
              <a:t>ISTE 612: Information Retrieval and Text Mining</a:t>
            </a:r>
          </a:p>
        </p:txBody>
      </p:sp>
      <p:sp>
        <p:nvSpPr>
          <p:cNvPr id="3" name="Google Shape;2039;p38">
            <a:extLst>
              <a:ext uri="{FF2B5EF4-FFF2-40B4-BE49-F238E27FC236}">
                <a16:creationId xmlns:a16="http://schemas.microsoft.com/office/drawing/2014/main" id="{CD75047E-C45D-5624-F84C-B99F748312FA}"/>
              </a:ext>
            </a:extLst>
          </p:cNvPr>
          <p:cNvSpPr txBox="1">
            <a:spLocks/>
          </p:cNvSpPr>
          <p:nvPr/>
        </p:nvSpPr>
        <p:spPr>
          <a:xfrm>
            <a:off x="3219752" y="4255451"/>
            <a:ext cx="5447036" cy="766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>
                <a:latin typeface="Montserrat" pitchFamily="2" charset="77"/>
              </a:rPr>
              <a:t>Cory </a:t>
            </a:r>
            <a:r>
              <a:rPr lang="en-US" dirty="0" err="1">
                <a:latin typeface="Montserrat" pitchFamily="2" charset="77"/>
              </a:rPr>
              <a:t>Maclauchlan</a:t>
            </a:r>
            <a:r>
              <a:rPr lang="en-US" dirty="0">
                <a:latin typeface="Montserrat" pitchFamily="2" charset="77"/>
              </a:rPr>
              <a:t>, </a:t>
            </a:r>
            <a:br>
              <a:rPr lang="en-US" dirty="0">
                <a:latin typeface="Montserrat" pitchFamily="2" charset="77"/>
              </a:rPr>
            </a:br>
            <a:r>
              <a:rPr lang="en-US" dirty="0">
                <a:latin typeface="Montserrat" pitchFamily="2" charset="77"/>
              </a:rPr>
              <a:t>John Myers,</a:t>
            </a:r>
            <a:br>
              <a:rPr lang="en-US" dirty="0">
                <a:latin typeface="Montserrat" pitchFamily="2" charset="77"/>
              </a:rPr>
            </a:b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Arivirku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Thirugnanam</a:t>
            </a:r>
            <a:endParaRPr lang="en-US" dirty="0">
              <a:latin typeface="Montserrat" pitchFamily="2" charset="7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72343-C081-CFE0-9EE7-84BF3D77B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790" y="244727"/>
            <a:ext cx="7322362" cy="572700"/>
          </a:xfrm>
        </p:spPr>
        <p:txBody>
          <a:bodyPr/>
          <a:lstStyle/>
          <a:p>
            <a:r>
              <a:rPr lang="en-US" dirty="0"/>
              <a:t>Towards a useful clustering of documents??</a:t>
            </a:r>
          </a:p>
        </p:txBody>
      </p:sp>
      <p:pic>
        <p:nvPicPr>
          <p:cNvPr id="2050" name="Picture 2" descr="0">
            <a:extLst>
              <a:ext uri="{FF2B5EF4-FFF2-40B4-BE49-F238E27FC236}">
                <a16:creationId xmlns:a16="http://schemas.microsoft.com/office/drawing/2014/main" id="{1D691DFB-6835-B46A-AE24-52C9333C3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4467" y="906613"/>
            <a:ext cx="3703811" cy="2941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0">
            <a:extLst>
              <a:ext uri="{FF2B5EF4-FFF2-40B4-BE49-F238E27FC236}">
                <a16:creationId xmlns:a16="http://schemas.microsoft.com/office/drawing/2014/main" id="{95D5260D-A33E-D4B2-0D22-F98C6B3BD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07788" y="906614"/>
            <a:ext cx="3790981" cy="2941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90AB9E-6B3B-A025-031F-5371E77EFFEC}"/>
              </a:ext>
            </a:extLst>
          </p:cNvPr>
          <p:cNvSpPr txBox="1"/>
          <p:nvPr/>
        </p:nvSpPr>
        <p:spPr>
          <a:xfrm>
            <a:off x="421419" y="3937782"/>
            <a:ext cx="7685634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We chose a K-Value of 10 for our detailed analysis.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The Silhouette Scores indicate a very low confidence in the cluster assignment.  This is confirmed by subsequent runs of our application often have different documents within the clusters.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209F009-808E-C120-340E-635F3A2E5F53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403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38067-E9D4-FE8F-A3CC-A957AA6543A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573088"/>
          </a:xfrm>
        </p:spPr>
        <p:txBody>
          <a:bodyPr/>
          <a:lstStyle/>
          <a:p>
            <a:pPr algn="ctr"/>
            <a:r>
              <a:rPr lang="en-US" dirty="0"/>
              <a:t>K-Means Clustering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423CD28-6925-811D-210D-6B1422F1D548}"/>
              </a:ext>
            </a:extLst>
          </p:cNvPr>
          <p:cNvGraphicFramePr>
            <a:graphicFrameLocks noGrp="1"/>
          </p:cNvGraphicFramePr>
          <p:nvPr/>
        </p:nvGraphicFramePr>
        <p:xfrm>
          <a:off x="361922" y="662125"/>
          <a:ext cx="8420156" cy="4122505"/>
        </p:xfrm>
        <a:graphic>
          <a:graphicData uri="http://schemas.openxmlformats.org/drawingml/2006/table">
            <a:tbl>
              <a:tblPr>
                <a:tableStyleId>{8A107856-5554-42FB-B03E-39F5DBC370BA}</a:tableStyleId>
              </a:tblPr>
              <a:tblGrid>
                <a:gridCol w="894082">
                  <a:extLst>
                    <a:ext uri="{9D8B030D-6E8A-4147-A177-3AD203B41FA5}">
                      <a16:colId xmlns:a16="http://schemas.microsoft.com/office/drawing/2014/main" val="2636602375"/>
                    </a:ext>
                  </a:extLst>
                </a:gridCol>
                <a:gridCol w="616676">
                  <a:extLst>
                    <a:ext uri="{9D8B030D-6E8A-4147-A177-3AD203B41FA5}">
                      <a16:colId xmlns:a16="http://schemas.microsoft.com/office/drawing/2014/main" val="4261232103"/>
                    </a:ext>
                  </a:extLst>
                </a:gridCol>
                <a:gridCol w="578289">
                  <a:extLst>
                    <a:ext uri="{9D8B030D-6E8A-4147-A177-3AD203B41FA5}">
                      <a16:colId xmlns:a16="http://schemas.microsoft.com/office/drawing/2014/main" val="3354128375"/>
                    </a:ext>
                  </a:extLst>
                </a:gridCol>
                <a:gridCol w="556182">
                  <a:extLst>
                    <a:ext uri="{9D8B030D-6E8A-4147-A177-3AD203B41FA5}">
                      <a16:colId xmlns:a16="http://schemas.microsoft.com/office/drawing/2014/main" val="299712802"/>
                    </a:ext>
                  </a:extLst>
                </a:gridCol>
                <a:gridCol w="582905">
                  <a:extLst>
                    <a:ext uri="{9D8B030D-6E8A-4147-A177-3AD203B41FA5}">
                      <a16:colId xmlns:a16="http://schemas.microsoft.com/office/drawing/2014/main" val="2821143166"/>
                    </a:ext>
                  </a:extLst>
                </a:gridCol>
                <a:gridCol w="819799">
                  <a:extLst>
                    <a:ext uri="{9D8B030D-6E8A-4147-A177-3AD203B41FA5}">
                      <a16:colId xmlns:a16="http://schemas.microsoft.com/office/drawing/2014/main" val="2653961113"/>
                    </a:ext>
                  </a:extLst>
                </a:gridCol>
                <a:gridCol w="4372223">
                  <a:extLst>
                    <a:ext uri="{9D8B030D-6E8A-4147-A177-3AD203B41FA5}">
                      <a16:colId xmlns:a16="http://schemas.microsoft.com/office/drawing/2014/main" val="850404123"/>
                    </a:ext>
                  </a:extLst>
                </a:gridCol>
              </a:tblGrid>
              <a:tr h="27241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Cluster Num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Num Docs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LowQual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Med Qual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HighQual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Avg Words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Predominant Words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76004125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54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839.61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unclassified, will, soviet, people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27461525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27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288.07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film, </a:t>
                      </a:r>
                      <a:r>
                        <a:rPr 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russian</a:t>
                      </a: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, cartoon, program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43443730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45.86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object, large, meteor, light, observed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24392940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39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167.49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object, reported, unidentified, sighting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61875953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31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146.20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air, force, sighting, object, soviet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9356070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18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21.11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dr</a:t>
                      </a: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, panel, air, project, subject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56269001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50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109.92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Russian, serial, permission, incorrectly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30739487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8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809.46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soviet, item, anon, meeting, </a:t>
                      </a:r>
                      <a:r>
                        <a:rPr 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russian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51004167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9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293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209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78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6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125.83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unclassified, US, minister, will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70418345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17.91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oil, tor, vas, tor, end air, lie, will, object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81476854"/>
                  </a:ext>
                </a:extLst>
              </a:tr>
            </a:tbl>
          </a:graphicData>
        </a:graphic>
      </p:graphicFrame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53960E9E-5BF6-D086-772C-49C07C67D60E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876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9924FAA9-6356-524B-AC2F-D35EE268428A}"/>
              </a:ext>
            </a:extLst>
          </p:cNvPr>
          <p:cNvSpPr/>
          <p:nvPr/>
        </p:nvSpPr>
        <p:spPr>
          <a:xfrm>
            <a:off x="6335721" y="479731"/>
            <a:ext cx="2731325" cy="1484416"/>
          </a:xfrm>
          <a:prstGeom prst="wedgeRectCallout">
            <a:avLst>
              <a:gd name="adj1" fmla="val -74209"/>
              <a:gd name="adj2" fmla="val 2660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65893C-782C-4398-3EF1-16D7C64D7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2750" y="26398"/>
            <a:ext cx="5578500" cy="572700"/>
          </a:xfrm>
        </p:spPr>
        <p:txBody>
          <a:bodyPr/>
          <a:lstStyle/>
          <a:p>
            <a:r>
              <a:rPr lang="en-US" dirty="0"/>
              <a:t>Clustering analysis</a:t>
            </a: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AB42749D-B8C7-6BF8-B52C-27764B84B25E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5402E1-3476-231F-18E6-010CF0F5D595}"/>
              </a:ext>
            </a:extLst>
          </p:cNvPr>
          <p:cNvSpPr txBox="1"/>
          <p:nvPr/>
        </p:nvSpPr>
        <p:spPr>
          <a:xfrm>
            <a:off x="474260" y="535205"/>
            <a:ext cx="5916351" cy="2631490"/>
          </a:xfrm>
          <a:prstGeom prst="rect">
            <a:avLst/>
          </a:prstGeom>
          <a:noFill/>
        </p:spPr>
        <p:txBody>
          <a:bodyPr wrap="square" lIns="0" rIns="91440">
            <a:spAutoFit/>
          </a:bodyPr>
          <a:lstStyle/>
          <a:p>
            <a:pPr algn="ctr">
              <a:buClr>
                <a:schemeClr val="tx2"/>
              </a:buClr>
              <a:buSzPts val="1100"/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Clusters did not map to types of documents as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cleanly as we hoped.  There was variability in cluster content observed between runs, with a few exceptions: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endParaRPr lang="en-US" sz="1050" dirty="0">
              <a:solidFill>
                <a:schemeClr val="tx2"/>
              </a:solidFill>
              <a:latin typeface="Montserrat" pitchFamily="2" charset="77"/>
            </a:endParaRP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1"/>
                </a:solidFill>
                <a:latin typeface="Montserrat" pitchFamily="2" charset="77"/>
              </a:rPr>
              <a:t>One source of optimism was Cluster #2, which appeared consistently intact.  All 27 PDFs of the cluster are transcripts of Russian TV programs.</a:t>
            </a: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/>
                </a:solidFill>
                <a:latin typeface="Montserrat" pitchFamily="2" charset="77"/>
              </a:rPr>
              <a:t>Nearly all of the documents are about the same size and quality, which could have affected the cluster assignment more than content.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endParaRPr lang="en-US" sz="1050" dirty="0">
              <a:solidFill>
                <a:schemeClr val="tx2"/>
              </a:solidFill>
              <a:latin typeface="Montserrat" pitchFamily="2" charset="77"/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B1A50A28-6FF1-91E4-4AF1-3A1C889CFA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1583" y="554973"/>
            <a:ext cx="2626687" cy="1340330"/>
          </a:xfrm>
          <a:prstGeom prst="rect">
            <a:avLst/>
          </a:prstGeom>
        </p:spPr>
      </p:pic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D6DA2884-3D62-DCFD-F493-B9F26BDE45C5}"/>
              </a:ext>
            </a:extLst>
          </p:cNvPr>
          <p:cNvSpPr/>
          <p:nvPr/>
        </p:nvSpPr>
        <p:spPr>
          <a:xfrm>
            <a:off x="6325728" y="2040002"/>
            <a:ext cx="2731324" cy="1623802"/>
          </a:xfrm>
          <a:prstGeom prst="wedgeRectCallout">
            <a:avLst>
              <a:gd name="adj1" fmla="val -62014"/>
              <a:gd name="adj2" fmla="val -1640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905F83D0-7CE8-F788-028A-2DF8A1FF13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9921" y="2062017"/>
            <a:ext cx="2033753" cy="155167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6695F5D-60CB-5000-5439-61A38FDC9BF2}"/>
              </a:ext>
            </a:extLst>
          </p:cNvPr>
          <p:cNvSpPr txBox="1"/>
          <p:nvPr/>
        </p:nvSpPr>
        <p:spPr>
          <a:xfrm>
            <a:off x="474259" y="2998577"/>
            <a:ext cx="8205378" cy="2062103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Almost all the “High Quality” documents were in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a couple of clusters together, Clusters #1, 8, and 9.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Cluster #10 was composed completely of short words. 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This could potentially be useful feature for binning in a software application.</a:t>
            </a: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2"/>
              </a:solidFill>
              <a:latin typeface="Montserrat" pitchFamily="2" charset="77"/>
            </a:endParaRP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Important predominate phrases were observed in multiple clusters (i.e., “Unclassified,” “Air,” and “Force.”). This might indicate low cohesiveness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within a cluster or help identify words with little value for this use case.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0795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4F67D2B-DF5F-8C7E-471D-FFDA8C73F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3143"/>
            <a:ext cx="9144000" cy="952500"/>
          </a:xfrm>
          <a:prstGeom prst="rect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4490BA7C-05AB-C281-7CB1-C7505885EE73}"/>
              </a:ext>
            </a:extLst>
          </p:cNvPr>
          <p:cNvGrpSpPr/>
          <p:nvPr/>
        </p:nvGrpSpPr>
        <p:grpSpPr>
          <a:xfrm>
            <a:off x="2695996" y="2558599"/>
            <a:ext cx="2366528" cy="1403328"/>
            <a:chOff x="3366258" y="3430085"/>
            <a:chExt cx="3069194" cy="2054804"/>
          </a:xfrm>
        </p:grpSpPr>
        <p:sp>
          <p:nvSpPr>
            <p:cNvPr id="34" name="Cloud Callout 33">
              <a:extLst>
                <a:ext uri="{FF2B5EF4-FFF2-40B4-BE49-F238E27FC236}">
                  <a16:creationId xmlns:a16="http://schemas.microsoft.com/office/drawing/2014/main" id="{1D39508A-BA9D-1626-0C92-8BA6B92E4806}"/>
                </a:ext>
              </a:extLst>
            </p:cNvPr>
            <p:cNvSpPr/>
            <p:nvPr/>
          </p:nvSpPr>
          <p:spPr>
            <a:xfrm rot="458528">
              <a:off x="3366258" y="3430085"/>
              <a:ext cx="3069194" cy="2054804"/>
            </a:xfrm>
            <a:custGeom>
              <a:avLst/>
              <a:gdLst>
                <a:gd name="connsiteX0" fmla="*/ 3900 w 43200"/>
                <a:gd name="connsiteY0" fmla="*/ 14370 h 43200"/>
                <a:gd name="connsiteX1" fmla="*/ 5623 w 43200"/>
                <a:gd name="connsiteY1" fmla="*/ 6907 h 43200"/>
                <a:gd name="connsiteX2" fmla="*/ 14005 w 43200"/>
                <a:gd name="connsiteY2" fmla="*/ 5202 h 43200"/>
                <a:gd name="connsiteX3" fmla="*/ 22456 w 43200"/>
                <a:gd name="connsiteY3" fmla="*/ 3432 h 43200"/>
                <a:gd name="connsiteX4" fmla="*/ 25749 w 43200"/>
                <a:gd name="connsiteY4" fmla="*/ 200 h 43200"/>
                <a:gd name="connsiteX5" fmla="*/ 29833 w 43200"/>
                <a:gd name="connsiteY5" fmla="*/ 2481 h 43200"/>
                <a:gd name="connsiteX6" fmla="*/ 35463 w 43200"/>
                <a:gd name="connsiteY6" fmla="*/ 690 h 43200"/>
                <a:gd name="connsiteX7" fmla="*/ 38318 w 43200"/>
                <a:gd name="connsiteY7" fmla="*/ 5576 h 43200"/>
                <a:gd name="connsiteX8" fmla="*/ 41982 w 43200"/>
                <a:gd name="connsiteY8" fmla="*/ 10318 h 43200"/>
                <a:gd name="connsiteX9" fmla="*/ 41818 w 43200"/>
                <a:gd name="connsiteY9" fmla="*/ 15460 h 43200"/>
                <a:gd name="connsiteX10" fmla="*/ 43016 w 43200"/>
                <a:gd name="connsiteY10" fmla="*/ 23322 h 43200"/>
                <a:gd name="connsiteX11" fmla="*/ 37404 w 43200"/>
                <a:gd name="connsiteY11" fmla="*/ 30204 h 43200"/>
                <a:gd name="connsiteX12" fmla="*/ 35395 w 43200"/>
                <a:gd name="connsiteY12" fmla="*/ 36101 h 43200"/>
                <a:gd name="connsiteX13" fmla="*/ 28555 w 43200"/>
                <a:gd name="connsiteY13" fmla="*/ 36815 h 43200"/>
                <a:gd name="connsiteX14" fmla="*/ 23667 w 43200"/>
                <a:gd name="connsiteY14" fmla="*/ 43106 h 43200"/>
                <a:gd name="connsiteX15" fmla="*/ 16480 w 43200"/>
                <a:gd name="connsiteY15" fmla="*/ 39266 h 43200"/>
                <a:gd name="connsiteX16" fmla="*/ 5804 w 43200"/>
                <a:gd name="connsiteY16" fmla="*/ 35472 h 43200"/>
                <a:gd name="connsiteX17" fmla="*/ 1110 w 43200"/>
                <a:gd name="connsiteY17" fmla="*/ 31250 h 43200"/>
                <a:gd name="connsiteX18" fmla="*/ 2113 w 43200"/>
                <a:gd name="connsiteY18" fmla="*/ 25551 h 43200"/>
                <a:gd name="connsiteX19" fmla="*/ -5 w 43200"/>
                <a:gd name="connsiteY19" fmla="*/ 19704 h 43200"/>
                <a:gd name="connsiteX20" fmla="*/ 3863 w 43200"/>
                <a:gd name="connsiteY20" fmla="*/ 14507 h 43200"/>
                <a:gd name="connsiteX21" fmla="*/ 3900 w 43200"/>
                <a:gd name="connsiteY21" fmla="*/ 14370 h 43200"/>
                <a:gd name="connsiteX0" fmla="*/ 747475 w 2419217"/>
                <a:gd name="connsiteY0" fmla="*/ 1695408 h 1507029"/>
                <a:gd name="connsiteX1" fmla="*/ 705613 w 2419217"/>
                <a:gd name="connsiteY1" fmla="*/ 1737270 h 1507029"/>
                <a:gd name="connsiteX2" fmla="*/ 663751 w 2419217"/>
                <a:gd name="connsiteY2" fmla="*/ 1695408 h 1507029"/>
                <a:gd name="connsiteX3" fmla="*/ 705613 w 2419217"/>
                <a:gd name="connsiteY3" fmla="*/ 1653546 h 1507029"/>
                <a:gd name="connsiteX4" fmla="*/ 747475 w 2419217"/>
                <a:gd name="connsiteY4" fmla="*/ 1695408 h 1507029"/>
                <a:gd name="connsiteX0" fmla="*/ 816667 w 2419217"/>
                <a:gd name="connsiteY0" fmla="*/ 1644333 h 1507029"/>
                <a:gd name="connsiteX1" fmla="*/ 732943 w 2419217"/>
                <a:gd name="connsiteY1" fmla="*/ 1728057 h 1507029"/>
                <a:gd name="connsiteX2" fmla="*/ 649219 w 2419217"/>
                <a:gd name="connsiteY2" fmla="*/ 1644333 h 1507029"/>
                <a:gd name="connsiteX3" fmla="*/ 732943 w 2419217"/>
                <a:gd name="connsiteY3" fmla="*/ 1560609 h 1507029"/>
                <a:gd name="connsiteX4" fmla="*/ 816667 w 2419217"/>
                <a:gd name="connsiteY4" fmla="*/ 1644333 h 1507029"/>
                <a:gd name="connsiteX0" fmla="*/ 925358 w 2419217"/>
                <a:gd name="connsiteY0" fmla="*/ 1519437 h 1507029"/>
                <a:gd name="connsiteX1" fmla="*/ 799772 w 2419217"/>
                <a:gd name="connsiteY1" fmla="*/ 1645023 h 1507029"/>
                <a:gd name="connsiteX2" fmla="*/ 674186 w 2419217"/>
                <a:gd name="connsiteY2" fmla="*/ 1519437 h 1507029"/>
                <a:gd name="connsiteX3" fmla="*/ 799772 w 2419217"/>
                <a:gd name="connsiteY3" fmla="*/ 1393851 h 1507029"/>
                <a:gd name="connsiteX4" fmla="*/ 925358 w 2419217"/>
                <a:gd name="connsiteY4" fmla="*/ 1519437 h 1507029"/>
                <a:gd name="connsiteX0" fmla="*/ 4693 w 43200"/>
                <a:gd name="connsiteY0" fmla="*/ 26177 h 43200"/>
                <a:gd name="connsiteX1" fmla="*/ 2160 w 43200"/>
                <a:gd name="connsiteY1" fmla="*/ 25380 h 43200"/>
                <a:gd name="connsiteX2" fmla="*/ 6928 w 43200"/>
                <a:gd name="connsiteY2" fmla="*/ 34899 h 43200"/>
                <a:gd name="connsiteX3" fmla="*/ 5820 w 43200"/>
                <a:gd name="connsiteY3" fmla="*/ 35280 h 43200"/>
                <a:gd name="connsiteX4" fmla="*/ 16478 w 43200"/>
                <a:gd name="connsiteY4" fmla="*/ 39090 h 43200"/>
                <a:gd name="connsiteX5" fmla="*/ 15810 w 43200"/>
                <a:gd name="connsiteY5" fmla="*/ 37350 h 43200"/>
                <a:gd name="connsiteX6" fmla="*/ 28827 w 43200"/>
                <a:gd name="connsiteY6" fmla="*/ 34751 h 43200"/>
                <a:gd name="connsiteX7" fmla="*/ 28560 w 43200"/>
                <a:gd name="connsiteY7" fmla="*/ 36660 h 43200"/>
                <a:gd name="connsiteX8" fmla="*/ 34129 w 43200"/>
                <a:gd name="connsiteY8" fmla="*/ 22954 h 43200"/>
                <a:gd name="connsiteX9" fmla="*/ 37380 w 43200"/>
                <a:gd name="connsiteY9" fmla="*/ 30090 h 43200"/>
                <a:gd name="connsiteX10" fmla="*/ 41798 w 43200"/>
                <a:gd name="connsiteY10" fmla="*/ 15354 h 43200"/>
                <a:gd name="connsiteX11" fmla="*/ 40350 w 43200"/>
                <a:gd name="connsiteY11" fmla="*/ 18030 h 43200"/>
                <a:gd name="connsiteX12" fmla="*/ 38324 w 43200"/>
                <a:gd name="connsiteY12" fmla="*/ 5426 h 43200"/>
                <a:gd name="connsiteX13" fmla="*/ 38400 w 43200"/>
                <a:gd name="connsiteY13" fmla="*/ 6690 h 43200"/>
                <a:gd name="connsiteX14" fmla="*/ 29078 w 43200"/>
                <a:gd name="connsiteY14" fmla="*/ 3952 h 43200"/>
                <a:gd name="connsiteX15" fmla="*/ 29820 w 43200"/>
                <a:gd name="connsiteY15" fmla="*/ 2340 h 43200"/>
                <a:gd name="connsiteX16" fmla="*/ 22141 w 43200"/>
                <a:gd name="connsiteY16" fmla="*/ 4720 h 43200"/>
                <a:gd name="connsiteX17" fmla="*/ 22500 w 43200"/>
                <a:gd name="connsiteY17" fmla="*/ 3330 h 43200"/>
                <a:gd name="connsiteX18" fmla="*/ 14000 w 43200"/>
                <a:gd name="connsiteY18" fmla="*/ 5192 h 43200"/>
                <a:gd name="connsiteX19" fmla="*/ 15300 w 43200"/>
                <a:gd name="connsiteY19" fmla="*/ 6540 h 43200"/>
                <a:gd name="connsiteX20" fmla="*/ 4127 w 43200"/>
                <a:gd name="connsiteY20" fmla="*/ 15789 h 43200"/>
                <a:gd name="connsiteX21" fmla="*/ 3900 w 43200"/>
                <a:gd name="connsiteY21" fmla="*/ 14370 h 43200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07629 w 2422353"/>
                <a:gd name="connsiteY3" fmla="*/ 1648627 h 1732351"/>
                <a:gd name="connsiteX4" fmla="*/ 749491 w 2422353"/>
                <a:gd name="connsiteY4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927374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3" fmla="*/ 801788 w 2422353"/>
                <a:gd name="connsiteY3" fmla="*/ 1388932 h 1732351"/>
                <a:gd name="connsiteX4" fmla="*/ 927374 w 2422353"/>
                <a:gd name="connsiteY4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07629 w 2422353"/>
                <a:gd name="connsiteY3" fmla="*/ 1648627 h 1732351"/>
                <a:gd name="connsiteX4" fmla="*/ 749491 w 2422353"/>
                <a:gd name="connsiteY4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927374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3" fmla="*/ 927374 w 2422353"/>
                <a:gd name="connsiteY3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07629 w 2422353"/>
                <a:gd name="connsiteY3" fmla="*/ 1648627 h 1732351"/>
                <a:gd name="connsiteX4" fmla="*/ 749491 w 2422353"/>
                <a:gd name="connsiteY4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49491 w 2422353"/>
                <a:gd name="connsiteY3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49491 w 2422353"/>
                <a:gd name="connsiteY3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676202 w 2422353"/>
                <a:gd name="connsiteY1" fmla="*/ 1514518 h 1732351"/>
                <a:gd name="connsiteX2" fmla="*/ 893228 w 2422353"/>
                <a:gd name="connsiteY2" fmla="*/ 173154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93228 w 2422353"/>
                <a:gd name="connsiteY1" fmla="*/ 173154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93228 w 2422353"/>
                <a:gd name="connsiteY1" fmla="*/ 1731544 h 1732351"/>
                <a:gd name="connsiteX2" fmla="*/ 801788 w 2422353"/>
                <a:gd name="connsiteY2" fmla="*/ 164010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93228 w 2422353"/>
                <a:gd name="connsiteY1" fmla="*/ 1731544 h 1732351"/>
                <a:gd name="connsiteX2" fmla="*/ 873957 w 2422353"/>
                <a:gd name="connsiteY2" fmla="*/ 1717565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73957 w 2422353"/>
                <a:gd name="connsiteY1" fmla="*/ 1717565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73957 w 2422353"/>
                <a:gd name="connsiteY1" fmla="*/ 1717565 h 1732351"/>
                <a:gd name="connsiteX2" fmla="*/ 801788 w 2422353"/>
                <a:gd name="connsiteY2" fmla="*/ 164010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51879"/>
                <a:gd name="connsiteX1" fmla="*/ 5659 w 43256"/>
                <a:gd name="connsiteY1" fmla="*/ 6766 h 51879"/>
                <a:gd name="connsiteX2" fmla="*/ 14041 w 43256"/>
                <a:gd name="connsiteY2" fmla="*/ 5061 h 51879"/>
                <a:gd name="connsiteX3" fmla="*/ 22492 w 43256"/>
                <a:gd name="connsiteY3" fmla="*/ 3291 h 51879"/>
                <a:gd name="connsiteX4" fmla="*/ 25785 w 43256"/>
                <a:gd name="connsiteY4" fmla="*/ 59 h 51879"/>
                <a:gd name="connsiteX5" fmla="*/ 29869 w 43256"/>
                <a:gd name="connsiteY5" fmla="*/ 2340 h 51879"/>
                <a:gd name="connsiteX6" fmla="*/ 35499 w 43256"/>
                <a:gd name="connsiteY6" fmla="*/ 549 h 51879"/>
                <a:gd name="connsiteX7" fmla="*/ 38354 w 43256"/>
                <a:gd name="connsiteY7" fmla="*/ 5435 h 51879"/>
                <a:gd name="connsiteX8" fmla="*/ 42018 w 43256"/>
                <a:gd name="connsiteY8" fmla="*/ 10177 h 51879"/>
                <a:gd name="connsiteX9" fmla="*/ 41854 w 43256"/>
                <a:gd name="connsiteY9" fmla="*/ 15319 h 51879"/>
                <a:gd name="connsiteX10" fmla="*/ 43052 w 43256"/>
                <a:gd name="connsiteY10" fmla="*/ 23181 h 51879"/>
                <a:gd name="connsiteX11" fmla="*/ 37440 w 43256"/>
                <a:gd name="connsiteY11" fmla="*/ 30063 h 51879"/>
                <a:gd name="connsiteX12" fmla="*/ 35431 w 43256"/>
                <a:gd name="connsiteY12" fmla="*/ 35960 h 51879"/>
                <a:gd name="connsiteX13" fmla="*/ 28591 w 43256"/>
                <a:gd name="connsiteY13" fmla="*/ 36674 h 51879"/>
                <a:gd name="connsiteX14" fmla="*/ 23703 w 43256"/>
                <a:gd name="connsiteY14" fmla="*/ 42965 h 51879"/>
                <a:gd name="connsiteX15" fmla="*/ 16516 w 43256"/>
                <a:gd name="connsiteY15" fmla="*/ 39125 h 51879"/>
                <a:gd name="connsiteX16" fmla="*/ 5840 w 43256"/>
                <a:gd name="connsiteY16" fmla="*/ 35331 h 51879"/>
                <a:gd name="connsiteX17" fmla="*/ 1146 w 43256"/>
                <a:gd name="connsiteY17" fmla="*/ 31109 h 51879"/>
                <a:gd name="connsiteX18" fmla="*/ 2149 w 43256"/>
                <a:gd name="connsiteY18" fmla="*/ 25410 h 51879"/>
                <a:gd name="connsiteX19" fmla="*/ 31 w 43256"/>
                <a:gd name="connsiteY19" fmla="*/ 19563 h 51879"/>
                <a:gd name="connsiteX20" fmla="*/ 3899 w 43256"/>
                <a:gd name="connsiteY20" fmla="*/ 14366 h 51879"/>
                <a:gd name="connsiteX21" fmla="*/ 3936 w 43256"/>
                <a:gd name="connsiteY21" fmla="*/ 14229 h 51879"/>
                <a:gd name="connsiteX0" fmla="*/ 707629 w 2422353"/>
                <a:gd name="connsiteY0" fmla="*/ 1732351 h 1809812"/>
                <a:gd name="connsiteX1" fmla="*/ 749491 w 2422353"/>
                <a:gd name="connsiteY1" fmla="*/ 1690489 h 1809812"/>
                <a:gd name="connsiteX2" fmla="*/ 779798 w 2422353"/>
                <a:gd name="connsiteY2" fmla="*/ 1809812 h 1809812"/>
                <a:gd name="connsiteX0" fmla="*/ 818683 w 2422353"/>
                <a:gd name="connsiteY0" fmla="*/ 1639414 h 1809812"/>
                <a:gd name="connsiteX1" fmla="*/ 734959 w 2422353"/>
                <a:gd name="connsiteY1" fmla="*/ 1555690 h 1809812"/>
                <a:gd name="connsiteX2" fmla="*/ 818683 w 2422353"/>
                <a:gd name="connsiteY2" fmla="*/ 1639414 h 1809812"/>
                <a:gd name="connsiteX0" fmla="*/ 801788 w 2422353"/>
                <a:gd name="connsiteY0" fmla="*/ 1640104 h 1809812"/>
                <a:gd name="connsiteX1" fmla="*/ 873957 w 2422353"/>
                <a:gd name="connsiteY1" fmla="*/ 1717565 h 1809812"/>
                <a:gd name="connsiteX2" fmla="*/ 801788 w 2422353"/>
                <a:gd name="connsiteY2" fmla="*/ 1640104 h 1809812"/>
                <a:gd name="connsiteX0" fmla="*/ 4729 w 43256"/>
                <a:gd name="connsiteY0" fmla="*/ 26036 h 51879"/>
                <a:gd name="connsiteX1" fmla="*/ 2196 w 43256"/>
                <a:gd name="connsiteY1" fmla="*/ 25239 h 51879"/>
                <a:gd name="connsiteX2" fmla="*/ 6964 w 43256"/>
                <a:gd name="connsiteY2" fmla="*/ 34758 h 51879"/>
                <a:gd name="connsiteX3" fmla="*/ 5856 w 43256"/>
                <a:gd name="connsiteY3" fmla="*/ 35139 h 51879"/>
                <a:gd name="connsiteX4" fmla="*/ 16514 w 43256"/>
                <a:gd name="connsiteY4" fmla="*/ 38949 h 51879"/>
                <a:gd name="connsiteX5" fmla="*/ 15846 w 43256"/>
                <a:gd name="connsiteY5" fmla="*/ 37209 h 51879"/>
                <a:gd name="connsiteX6" fmla="*/ 28863 w 43256"/>
                <a:gd name="connsiteY6" fmla="*/ 34610 h 51879"/>
                <a:gd name="connsiteX7" fmla="*/ 28596 w 43256"/>
                <a:gd name="connsiteY7" fmla="*/ 36519 h 51879"/>
                <a:gd name="connsiteX8" fmla="*/ 34165 w 43256"/>
                <a:gd name="connsiteY8" fmla="*/ 22813 h 51879"/>
                <a:gd name="connsiteX9" fmla="*/ 37416 w 43256"/>
                <a:gd name="connsiteY9" fmla="*/ 29949 h 51879"/>
                <a:gd name="connsiteX10" fmla="*/ 41834 w 43256"/>
                <a:gd name="connsiteY10" fmla="*/ 15213 h 51879"/>
                <a:gd name="connsiteX11" fmla="*/ 40386 w 43256"/>
                <a:gd name="connsiteY11" fmla="*/ 17889 h 51879"/>
                <a:gd name="connsiteX12" fmla="*/ 38360 w 43256"/>
                <a:gd name="connsiteY12" fmla="*/ 5285 h 51879"/>
                <a:gd name="connsiteX13" fmla="*/ 38436 w 43256"/>
                <a:gd name="connsiteY13" fmla="*/ 6549 h 51879"/>
                <a:gd name="connsiteX14" fmla="*/ 29114 w 43256"/>
                <a:gd name="connsiteY14" fmla="*/ 3811 h 51879"/>
                <a:gd name="connsiteX15" fmla="*/ 29856 w 43256"/>
                <a:gd name="connsiteY15" fmla="*/ 2199 h 51879"/>
                <a:gd name="connsiteX16" fmla="*/ 22177 w 43256"/>
                <a:gd name="connsiteY16" fmla="*/ 4579 h 51879"/>
                <a:gd name="connsiteX17" fmla="*/ 22536 w 43256"/>
                <a:gd name="connsiteY17" fmla="*/ 3189 h 51879"/>
                <a:gd name="connsiteX18" fmla="*/ 14036 w 43256"/>
                <a:gd name="connsiteY18" fmla="*/ 5051 h 51879"/>
                <a:gd name="connsiteX19" fmla="*/ 15336 w 43256"/>
                <a:gd name="connsiteY19" fmla="*/ 6399 h 51879"/>
                <a:gd name="connsiteX20" fmla="*/ 4163 w 43256"/>
                <a:gd name="connsiteY20" fmla="*/ 15648 h 51879"/>
                <a:gd name="connsiteX21" fmla="*/ 3936 w 43256"/>
                <a:gd name="connsiteY21" fmla="*/ 14229 h 5187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07629 w 2422353"/>
                <a:gd name="connsiteY0" fmla="*/ 1732351 h 1732351"/>
                <a:gd name="connsiteX1" fmla="*/ 749491 w 2422353"/>
                <a:gd name="connsiteY1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73957 w 2422353"/>
                <a:gd name="connsiteY1" fmla="*/ 1717565 h 1732351"/>
                <a:gd name="connsiteX2" fmla="*/ 801788 w 2422353"/>
                <a:gd name="connsiteY2" fmla="*/ 164010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898"/>
                <a:gd name="connsiteX1" fmla="*/ 5659 w 43256"/>
                <a:gd name="connsiteY1" fmla="*/ 6766 h 49898"/>
                <a:gd name="connsiteX2" fmla="*/ 14041 w 43256"/>
                <a:gd name="connsiteY2" fmla="*/ 5061 h 49898"/>
                <a:gd name="connsiteX3" fmla="*/ 22492 w 43256"/>
                <a:gd name="connsiteY3" fmla="*/ 3291 h 49898"/>
                <a:gd name="connsiteX4" fmla="*/ 25785 w 43256"/>
                <a:gd name="connsiteY4" fmla="*/ 59 h 49898"/>
                <a:gd name="connsiteX5" fmla="*/ 29869 w 43256"/>
                <a:gd name="connsiteY5" fmla="*/ 2340 h 49898"/>
                <a:gd name="connsiteX6" fmla="*/ 35499 w 43256"/>
                <a:gd name="connsiteY6" fmla="*/ 549 h 49898"/>
                <a:gd name="connsiteX7" fmla="*/ 38354 w 43256"/>
                <a:gd name="connsiteY7" fmla="*/ 5435 h 49898"/>
                <a:gd name="connsiteX8" fmla="*/ 42018 w 43256"/>
                <a:gd name="connsiteY8" fmla="*/ 10177 h 49898"/>
                <a:gd name="connsiteX9" fmla="*/ 41854 w 43256"/>
                <a:gd name="connsiteY9" fmla="*/ 15319 h 49898"/>
                <a:gd name="connsiteX10" fmla="*/ 43052 w 43256"/>
                <a:gd name="connsiteY10" fmla="*/ 23181 h 49898"/>
                <a:gd name="connsiteX11" fmla="*/ 37440 w 43256"/>
                <a:gd name="connsiteY11" fmla="*/ 30063 h 49898"/>
                <a:gd name="connsiteX12" fmla="*/ 35431 w 43256"/>
                <a:gd name="connsiteY12" fmla="*/ 35960 h 49898"/>
                <a:gd name="connsiteX13" fmla="*/ 28591 w 43256"/>
                <a:gd name="connsiteY13" fmla="*/ 36674 h 49898"/>
                <a:gd name="connsiteX14" fmla="*/ 23703 w 43256"/>
                <a:gd name="connsiteY14" fmla="*/ 42965 h 49898"/>
                <a:gd name="connsiteX15" fmla="*/ 16516 w 43256"/>
                <a:gd name="connsiteY15" fmla="*/ 39125 h 49898"/>
                <a:gd name="connsiteX16" fmla="*/ 5840 w 43256"/>
                <a:gd name="connsiteY16" fmla="*/ 35331 h 49898"/>
                <a:gd name="connsiteX17" fmla="*/ 1146 w 43256"/>
                <a:gd name="connsiteY17" fmla="*/ 31109 h 49898"/>
                <a:gd name="connsiteX18" fmla="*/ 2149 w 43256"/>
                <a:gd name="connsiteY18" fmla="*/ 25410 h 49898"/>
                <a:gd name="connsiteX19" fmla="*/ 31 w 43256"/>
                <a:gd name="connsiteY19" fmla="*/ 19563 h 49898"/>
                <a:gd name="connsiteX20" fmla="*/ 3899 w 43256"/>
                <a:gd name="connsiteY20" fmla="*/ 14366 h 49898"/>
                <a:gd name="connsiteX21" fmla="*/ 3936 w 43256"/>
                <a:gd name="connsiteY21" fmla="*/ 14229 h 49898"/>
                <a:gd name="connsiteX0" fmla="*/ 707629 w 2422353"/>
                <a:gd name="connsiteY0" fmla="*/ 1732351 h 1740682"/>
                <a:gd name="connsiteX1" fmla="*/ 749491 w 2422353"/>
                <a:gd name="connsiteY1" fmla="*/ 1690489 h 1740682"/>
                <a:gd name="connsiteX0" fmla="*/ 818683 w 2422353"/>
                <a:gd name="connsiteY0" fmla="*/ 1639414 h 1740682"/>
                <a:gd name="connsiteX1" fmla="*/ 855606 w 2422353"/>
                <a:gd name="connsiteY1" fmla="*/ 1740682 h 1740682"/>
                <a:gd name="connsiteX2" fmla="*/ 818683 w 2422353"/>
                <a:gd name="connsiteY2" fmla="*/ 1639414 h 1740682"/>
                <a:gd name="connsiteX0" fmla="*/ 801788 w 2422353"/>
                <a:gd name="connsiteY0" fmla="*/ 1640104 h 1740682"/>
                <a:gd name="connsiteX1" fmla="*/ 873957 w 2422353"/>
                <a:gd name="connsiteY1" fmla="*/ 1717565 h 1740682"/>
                <a:gd name="connsiteX2" fmla="*/ 801788 w 2422353"/>
                <a:gd name="connsiteY2" fmla="*/ 1640104 h 1740682"/>
                <a:gd name="connsiteX0" fmla="*/ 4729 w 43256"/>
                <a:gd name="connsiteY0" fmla="*/ 26036 h 49898"/>
                <a:gd name="connsiteX1" fmla="*/ 2196 w 43256"/>
                <a:gd name="connsiteY1" fmla="*/ 25239 h 49898"/>
                <a:gd name="connsiteX2" fmla="*/ 6964 w 43256"/>
                <a:gd name="connsiteY2" fmla="*/ 34758 h 49898"/>
                <a:gd name="connsiteX3" fmla="*/ 5856 w 43256"/>
                <a:gd name="connsiteY3" fmla="*/ 35139 h 49898"/>
                <a:gd name="connsiteX4" fmla="*/ 16514 w 43256"/>
                <a:gd name="connsiteY4" fmla="*/ 38949 h 49898"/>
                <a:gd name="connsiteX5" fmla="*/ 15846 w 43256"/>
                <a:gd name="connsiteY5" fmla="*/ 37209 h 49898"/>
                <a:gd name="connsiteX6" fmla="*/ 28863 w 43256"/>
                <a:gd name="connsiteY6" fmla="*/ 34610 h 49898"/>
                <a:gd name="connsiteX7" fmla="*/ 28596 w 43256"/>
                <a:gd name="connsiteY7" fmla="*/ 36519 h 49898"/>
                <a:gd name="connsiteX8" fmla="*/ 34165 w 43256"/>
                <a:gd name="connsiteY8" fmla="*/ 22813 h 49898"/>
                <a:gd name="connsiteX9" fmla="*/ 37416 w 43256"/>
                <a:gd name="connsiteY9" fmla="*/ 29949 h 49898"/>
                <a:gd name="connsiteX10" fmla="*/ 41834 w 43256"/>
                <a:gd name="connsiteY10" fmla="*/ 15213 h 49898"/>
                <a:gd name="connsiteX11" fmla="*/ 40386 w 43256"/>
                <a:gd name="connsiteY11" fmla="*/ 17889 h 49898"/>
                <a:gd name="connsiteX12" fmla="*/ 38360 w 43256"/>
                <a:gd name="connsiteY12" fmla="*/ 5285 h 49898"/>
                <a:gd name="connsiteX13" fmla="*/ 38436 w 43256"/>
                <a:gd name="connsiteY13" fmla="*/ 6549 h 49898"/>
                <a:gd name="connsiteX14" fmla="*/ 29114 w 43256"/>
                <a:gd name="connsiteY14" fmla="*/ 3811 h 49898"/>
                <a:gd name="connsiteX15" fmla="*/ 29856 w 43256"/>
                <a:gd name="connsiteY15" fmla="*/ 2199 h 49898"/>
                <a:gd name="connsiteX16" fmla="*/ 22177 w 43256"/>
                <a:gd name="connsiteY16" fmla="*/ 4579 h 49898"/>
                <a:gd name="connsiteX17" fmla="*/ 22536 w 43256"/>
                <a:gd name="connsiteY17" fmla="*/ 3189 h 49898"/>
                <a:gd name="connsiteX18" fmla="*/ 14036 w 43256"/>
                <a:gd name="connsiteY18" fmla="*/ 5051 h 49898"/>
                <a:gd name="connsiteX19" fmla="*/ 15336 w 43256"/>
                <a:gd name="connsiteY19" fmla="*/ 6399 h 49898"/>
                <a:gd name="connsiteX20" fmla="*/ 4163 w 43256"/>
                <a:gd name="connsiteY20" fmla="*/ 15648 h 49898"/>
                <a:gd name="connsiteX21" fmla="*/ 3936 w 43256"/>
                <a:gd name="connsiteY21" fmla="*/ 14229 h 49898"/>
                <a:gd name="connsiteX0" fmla="*/ 3936 w 43256"/>
                <a:gd name="connsiteY0" fmla="*/ 14229 h 49898"/>
                <a:gd name="connsiteX1" fmla="*/ 5659 w 43256"/>
                <a:gd name="connsiteY1" fmla="*/ 6766 h 49898"/>
                <a:gd name="connsiteX2" fmla="*/ 14041 w 43256"/>
                <a:gd name="connsiteY2" fmla="*/ 5061 h 49898"/>
                <a:gd name="connsiteX3" fmla="*/ 22492 w 43256"/>
                <a:gd name="connsiteY3" fmla="*/ 3291 h 49898"/>
                <a:gd name="connsiteX4" fmla="*/ 25785 w 43256"/>
                <a:gd name="connsiteY4" fmla="*/ 59 h 49898"/>
                <a:gd name="connsiteX5" fmla="*/ 29869 w 43256"/>
                <a:gd name="connsiteY5" fmla="*/ 2340 h 49898"/>
                <a:gd name="connsiteX6" fmla="*/ 35499 w 43256"/>
                <a:gd name="connsiteY6" fmla="*/ 549 h 49898"/>
                <a:gd name="connsiteX7" fmla="*/ 38354 w 43256"/>
                <a:gd name="connsiteY7" fmla="*/ 5435 h 49898"/>
                <a:gd name="connsiteX8" fmla="*/ 42018 w 43256"/>
                <a:gd name="connsiteY8" fmla="*/ 10177 h 49898"/>
                <a:gd name="connsiteX9" fmla="*/ 41854 w 43256"/>
                <a:gd name="connsiteY9" fmla="*/ 15319 h 49898"/>
                <a:gd name="connsiteX10" fmla="*/ 43052 w 43256"/>
                <a:gd name="connsiteY10" fmla="*/ 23181 h 49898"/>
                <a:gd name="connsiteX11" fmla="*/ 37440 w 43256"/>
                <a:gd name="connsiteY11" fmla="*/ 30063 h 49898"/>
                <a:gd name="connsiteX12" fmla="*/ 35431 w 43256"/>
                <a:gd name="connsiteY12" fmla="*/ 35960 h 49898"/>
                <a:gd name="connsiteX13" fmla="*/ 28591 w 43256"/>
                <a:gd name="connsiteY13" fmla="*/ 36674 h 49898"/>
                <a:gd name="connsiteX14" fmla="*/ 23703 w 43256"/>
                <a:gd name="connsiteY14" fmla="*/ 42965 h 49898"/>
                <a:gd name="connsiteX15" fmla="*/ 16516 w 43256"/>
                <a:gd name="connsiteY15" fmla="*/ 39125 h 49898"/>
                <a:gd name="connsiteX16" fmla="*/ 5840 w 43256"/>
                <a:gd name="connsiteY16" fmla="*/ 35331 h 49898"/>
                <a:gd name="connsiteX17" fmla="*/ 1146 w 43256"/>
                <a:gd name="connsiteY17" fmla="*/ 31109 h 49898"/>
                <a:gd name="connsiteX18" fmla="*/ 2149 w 43256"/>
                <a:gd name="connsiteY18" fmla="*/ 25410 h 49898"/>
                <a:gd name="connsiteX19" fmla="*/ 31 w 43256"/>
                <a:gd name="connsiteY19" fmla="*/ 19563 h 49898"/>
                <a:gd name="connsiteX20" fmla="*/ 3899 w 43256"/>
                <a:gd name="connsiteY20" fmla="*/ 14366 h 49898"/>
                <a:gd name="connsiteX21" fmla="*/ 3936 w 43256"/>
                <a:gd name="connsiteY21" fmla="*/ 14229 h 49898"/>
                <a:gd name="connsiteX0" fmla="*/ 707629 w 2422353"/>
                <a:gd name="connsiteY0" fmla="*/ 1732351 h 1740682"/>
                <a:gd name="connsiteX1" fmla="*/ 749491 w 2422353"/>
                <a:gd name="connsiteY1" fmla="*/ 1690489 h 1740682"/>
                <a:gd name="connsiteX0" fmla="*/ 818683 w 2422353"/>
                <a:gd name="connsiteY0" fmla="*/ 1639414 h 1740682"/>
                <a:gd name="connsiteX1" fmla="*/ 855606 w 2422353"/>
                <a:gd name="connsiteY1" fmla="*/ 1740682 h 1740682"/>
                <a:gd name="connsiteX2" fmla="*/ 818683 w 2422353"/>
                <a:gd name="connsiteY2" fmla="*/ 1639414 h 1740682"/>
                <a:gd name="connsiteX0" fmla="*/ 801788 w 2422353"/>
                <a:gd name="connsiteY0" fmla="*/ 1640104 h 1740682"/>
                <a:gd name="connsiteX1" fmla="*/ 873957 w 2422353"/>
                <a:gd name="connsiteY1" fmla="*/ 1717565 h 1740682"/>
                <a:gd name="connsiteX2" fmla="*/ 801788 w 2422353"/>
                <a:gd name="connsiteY2" fmla="*/ 1640104 h 1740682"/>
                <a:gd name="connsiteX0" fmla="*/ 4729 w 43256"/>
                <a:gd name="connsiteY0" fmla="*/ 26036 h 49898"/>
                <a:gd name="connsiteX1" fmla="*/ 2196 w 43256"/>
                <a:gd name="connsiteY1" fmla="*/ 25239 h 49898"/>
                <a:gd name="connsiteX2" fmla="*/ 6964 w 43256"/>
                <a:gd name="connsiteY2" fmla="*/ 34758 h 49898"/>
                <a:gd name="connsiteX3" fmla="*/ 5856 w 43256"/>
                <a:gd name="connsiteY3" fmla="*/ 35139 h 49898"/>
                <a:gd name="connsiteX4" fmla="*/ 16514 w 43256"/>
                <a:gd name="connsiteY4" fmla="*/ 38949 h 49898"/>
                <a:gd name="connsiteX5" fmla="*/ 15846 w 43256"/>
                <a:gd name="connsiteY5" fmla="*/ 37209 h 49898"/>
                <a:gd name="connsiteX6" fmla="*/ 28863 w 43256"/>
                <a:gd name="connsiteY6" fmla="*/ 34610 h 49898"/>
                <a:gd name="connsiteX7" fmla="*/ 28596 w 43256"/>
                <a:gd name="connsiteY7" fmla="*/ 36519 h 49898"/>
                <a:gd name="connsiteX8" fmla="*/ 34165 w 43256"/>
                <a:gd name="connsiteY8" fmla="*/ 22813 h 49898"/>
                <a:gd name="connsiteX9" fmla="*/ 37416 w 43256"/>
                <a:gd name="connsiteY9" fmla="*/ 29949 h 49898"/>
                <a:gd name="connsiteX10" fmla="*/ 41834 w 43256"/>
                <a:gd name="connsiteY10" fmla="*/ 15213 h 49898"/>
                <a:gd name="connsiteX11" fmla="*/ 40386 w 43256"/>
                <a:gd name="connsiteY11" fmla="*/ 17889 h 49898"/>
                <a:gd name="connsiteX12" fmla="*/ 38360 w 43256"/>
                <a:gd name="connsiteY12" fmla="*/ 5285 h 49898"/>
                <a:gd name="connsiteX13" fmla="*/ 38436 w 43256"/>
                <a:gd name="connsiteY13" fmla="*/ 6549 h 49898"/>
                <a:gd name="connsiteX14" fmla="*/ 29114 w 43256"/>
                <a:gd name="connsiteY14" fmla="*/ 3811 h 49898"/>
                <a:gd name="connsiteX15" fmla="*/ 29856 w 43256"/>
                <a:gd name="connsiteY15" fmla="*/ 2199 h 49898"/>
                <a:gd name="connsiteX16" fmla="*/ 22177 w 43256"/>
                <a:gd name="connsiteY16" fmla="*/ 4579 h 49898"/>
                <a:gd name="connsiteX17" fmla="*/ 22536 w 43256"/>
                <a:gd name="connsiteY17" fmla="*/ 3189 h 49898"/>
                <a:gd name="connsiteX18" fmla="*/ 14036 w 43256"/>
                <a:gd name="connsiteY18" fmla="*/ 5051 h 49898"/>
                <a:gd name="connsiteX19" fmla="*/ 15336 w 43256"/>
                <a:gd name="connsiteY19" fmla="*/ 6399 h 49898"/>
                <a:gd name="connsiteX20" fmla="*/ 4163 w 43256"/>
                <a:gd name="connsiteY20" fmla="*/ 15648 h 49898"/>
                <a:gd name="connsiteX21" fmla="*/ 3936 w 43256"/>
                <a:gd name="connsiteY21" fmla="*/ 14229 h 49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3256" h="49898">
                  <a:moveTo>
                    <a:pt x="3936" y="14229"/>
                  </a:moveTo>
                  <a:cubicBezTo>
                    <a:pt x="3665" y="11516"/>
                    <a:pt x="4297" y="8780"/>
                    <a:pt x="5659" y="6766"/>
                  </a:cubicBezTo>
                  <a:cubicBezTo>
                    <a:pt x="7811" y="3585"/>
                    <a:pt x="11300" y="2876"/>
                    <a:pt x="14041" y="5061"/>
                  </a:cubicBezTo>
                  <a:cubicBezTo>
                    <a:pt x="15714" y="768"/>
                    <a:pt x="19950" y="-119"/>
                    <a:pt x="22492" y="3291"/>
                  </a:cubicBezTo>
                  <a:cubicBezTo>
                    <a:pt x="23133" y="1542"/>
                    <a:pt x="24364" y="333"/>
                    <a:pt x="25785" y="59"/>
                  </a:cubicBezTo>
                  <a:cubicBezTo>
                    <a:pt x="27349" y="-243"/>
                    <a:pt x="28911" y="629"/>
                    <a:pt x="29869" y="2340"/>
                  </a:cubicBezTo>
                  <a:cubicBezTo>
                    <a:pt x="31251" y="126"/>
                    <a:pt x="33537" y="-601"/>
                    <a:pt x="35499" y="549"/>
                  </a:cubicBezTo>
                  <a:cubicBezTo>
                    <a:pt x="36994" y="1425"/>
                    <a:pt x="38066" y="3259"/>
                    <a:pt x="38354" y="5435"/>
                  </a:cubicBezTo>
                  <a:cubicBezTo>
                    <a:pt x="40082" y="6077"/>
                    <a:pt x="41458" y="7857"/>
                    <a:pt x="42018" y="10177"/>
                  </a:cubicBezTo>
                  <a:cubicBezTo>
                    <a:pt x="42425" y="11861"/>
                    <a:pt x="42367" y="13690"/>
                    <a:pt x="41854" y="15319"/>
                  </a:cubicBezTo>
                  <a:cubicBezTo>
                    <a:pt x="43115" y="17553"/>
                    <a:pt x="43556" y="20449"/>
                    <a:pt x="43052" y="23181"/>
                  </a:cubicBezTo>
                  <a:cubicBezTo>
                    <a:pt x="42382" y="26813"/>
                    <a:pt x="40164" y="29533"/>
                    <a:pt x="37440" y="30063"/>
                  </a:cubicBezTo>
                  <a:cubicBezTo>
                    <a:pt x="37427" y="32330"/>
                    <a:pt x="36694" y="34480"/>
                    <a:pt x="35431" y="35960"/>
                  </a:cubicBezTo>
                  <a:cubicBezTo>
                    <a:pt x="33512" y="38209"/>
                    <a:pt x="30740" y="38498"/>
                    <a:pt x="28591" y="36674"/>
                  </a:cubicBezTo>
                  <a:cubicBezTo>
                    <a:pt x="27896" y="39807"/>
                    <a:pt x="26035" y="42202"/>
                    <a:pt x="23703" y="42965"/>
                  </a:cubicBezTo>
                  <a:cubicBezTo>
                    <a:pt x="20955" y="43864"/>
                    <a:pt x="18087" y="42332"/>
                    <a:pt x="16516" y="39125"/>
                  </a:cubicBezTo>
                  <a:cubicBezTo>
                    <a:pt x="12808" y="42169"/>
                    <a:pt x="7992" y="40458"/>
                    <a:pt x="5840" y="35331"/>
                  </a:cubicBezTo>
                  <a:cubicBezTo>
                    <a:pt x="3726" y="35668"/>
                    <a:pt x="1741" y="33883"/>
                    <a:pt x="1146" y="31109"/>
                  </a:cubicBezTo>
                  <a:cubicBezTo>
                    <a:pt x="715" y="29102"/>
                    <a:pt x="1096" y="26936"/>
                    <a:pt x="2149" y="25410"/>
                  </a:cubicBezTo>
                  <a:cubicBezTo>
                    <a:pt x="655" y="24213"/>
                    <a:pt x="-177" y="21916"/>
                    <a:pt x="31" y="19563"/>
                  </a:cubicBezTo>
                  <a:cubicBezTo>
                    <a:pt x="275" y="16808"/>
                    <a:pt x="1881" y="14650"/>
                    <a:pt x="3899" y="14366"/>
                  </a:cubicBezTo>
                  <a:cubicBezTo>
                    <a:pt x="3911" y="14320"/>
                    <a:pt x="3924" y="14275"/>
                    <a:pt x="3936" y="14229"/>
                  </a:cubicBezTo>
                  <a:close/>
                </a:path>
                <a:path w="2422353" h="1740682">
                  <a:moveTo>
                    <a:pt x="707629" y="1732351"/>
                  </a:moveTo>
                  <a:lnTo>
                    <a:pt x="749491" y="1690489"/>
                  </a:lnTo>
                </a:path>
                <a:path w="2422353" h="1740682">
                  <a:moveTo>
                    <a:pt x="818683" y="1639414"/>
                  </a:moveTo>
                  <a:lnTo>
                    <a:pt x="855606" y="1740682"/>
                  </a:lnTo>
                  <a:cubicBezTo>
                    <a:pt x="901845" y="1740682"/>
                    <a:pt x="818683" y="1639414"/>
                    <a:pt x="818683" y="1639414"/>
                  </a:cubicBezTo>
                  <a:close/>
                </a:path>
                <a:path w="2422353" h="1740682">
                  <a:moveTo>
                    <a:pt x="801788" y="1640104"/>
                  </a:moveTo>
                  <a:lnTo>
                    <a:pt x="873957" y="1717565"/>
                  </a:lnTo>
                  <a:lnTo>
                    <a:pt x="801788" y="1640104"/>
                  </a:lnTo>
                  <a:close/>
                </a:path>
                <a:path w="43256" h="49898" fill="none" extrusionOk="0">
                  <a:moveTo>
                    <a:pt x="4729" y="26036"/>
                  </a:moveTo>
                  <a:cubicBezTo>
                    <a:pt x="3845" y="26130"/>
                    <a:pt x="2961" y="25852"/>
                    <a:pt x="2196" y="25239"/>
                  </a:cubicBezTo>
                  <a:moveTo>
                    <a:pt x="6964" y="34758"/>
                  </a:moveTo>
                  <a:cubicBezTo>
                    <a:pt x="6609" y="34951"/>
                    <a:pt x="6236" y="35079"/>
                    <a:pt x="5856" y="35139"/>
                  </a:cubicBezTo>
                  <a:moveTo>
                    <a:pt x="16514" y="38949"/>
                  </a:moveTo>
                  <a:cubicBezTo>
                    <a:pt x="16247" y="38403"/>
                    <a:pt x="16023" y="37820"/>
                    <a:pt x="15846" y="37209"/>
                  </a:cubicBezTo>
                  <a:moveTo>
                    <a:pt x="28863" y="34610"/>
                  </a:moveTo>
                  <a:cubicBezTo>
                    <a:pt x="28824" y="35257"/>
                    <a:pt x="28734" y="35897"/>
                    <a:pt x="28596" y="36519"/>
                  </a:cubicBezTo>
                  <a:moveTo>
                    <a:pt x="34165" y="22813"/>
                  </a:moveTo>
                  <a:cubicBezTo>
                    <a:pt x="36169" y="24141"/>
                    <a:pt x="37434" y="26917"/>
                    <a:pt x="37416" y="29949"/>
                  </a:cubicBezTo>
                  <a:moveTo>
                    <a:pt x="41834" y="15213"/>
                  </a:moveTo>
                  <a:cubicBezTo>
                    <a:pt x="41509" y="16245"/>
                    <a:pt x="41014" y="17161"/>
                    <a:pt x="40386" y="17889"/>
                  </a:cubicBezTo>
                  <a:moveTo>
                    <a:pt x="38360" y="5285"/>
                  </a:moveTo>
                  <a:cubicBezTo>
                    <a:pt x="38415" y="5702"/>
                    <a:pt x="38441" y="6125"/>
                    <a:pt x="38436" y="6549"/>
                  </a:cubicBezTo>
                  <a:moveTo>
                    <a:pt x="29114" y="3811"/>
                  </a:moveTo>
                  <a:cubicBezTo>
                    <a:pt x="29303" y="3228"/>
                    <a:pt x="29552" y="2685"/>
                    <a:pt x="29856" y="2199"/>
                  </a:cubicBezTo>
                  <a:moveTo>
                    <a:pt x="22177" y="4579"/>
                  </a:moveTo>
                  <a:cubicBezTo>
                    <a:pt x="22254" y="4097"/>
                    <a:pt x="22375" y="3630"/>
                    <a:pt x="22536" y="3189"/>
                  </a:cubicBezTo>
                  <a:moveTo>
                    <a:pt x="14036" y="5051"/>
                  </a:moveTo>
                  <a:cubicBezTo>
                    <a:pt x="14508" y="5427"/>
                    <a:pt x="14944" y="5880"/>
                    <a:pt x="15336" y="6399"/>
                  </a:cubicBezTo>
                  <a:moveTo>
                    <a:pt x="4163" y="15648"/>
                  </a:moveTo>
                  <a:cubicBezTo>
                    <a:pt x="4060" y="15184"/>
                    <a:pt x="3984" y="14710"/>
                    <a:pt x="3936" y="14229"/>
                  </a:cubicBezTo>
                </a:path>
              </a:pathLst>
            </a:cu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BFA5CE0C-A297-229C-71AE-29C94941F1FA}"/>
                </a:ext>
              </a:extLst>
            </p:cNvPr>
            <p:cNvSpPr/>
            <p:nvPr/>
          </p:nvSpPr>
          <p:spPr>
            <a:xfrm>
              <a:off x="3988254" y="5233307"/>
              <a:ext cx="461282" cy="2245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pic>
        <p:nvPicPr>
          <p:cNvPr id="24" name="Picture 23" descr="Text, letter&#10;&#10;Description automatically generated">
            <a:extLst>
              <a:ext uri="{FF2B5EF4-FFF2-40B4-BE49-F238E27FC236}">
                <a16:creationId xmlns:a16="http://schemas.microsoft.com/office/drawing/2014/main" id="{38CBDD1B-09A3-0623-B2E8-57CC65B95A8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44" r="1244"/>
          <a:stretch>
            <a:fillRect/>
          </a:stretch>
        </p:blipFill>
        <p:spPr>
          <a:xfrm>
            <a:off x="905410" y="2945764"/>
            <a:ext cx="779031" cy="684433"/>
          </a:xfrm>
          <a:custGeom>
            <a:avLst/>
            <a:gdLst>
              <a:gd name="connsiteX0" fmla="*/ 0 w 1824621"/>
              <a:gd name="connsiteY0" fmla="*/ 0 h 1603057"/>
              <a:gd name="connsiteX1" fmla="*/ 1824621 w 1824621"/>
              <a:gd name="connsiteY1" fmla="*/ 0 h 1603057"/>
              <a:gd name="connsiteX2" fmla="*/ 1824621 w 1824621"/>
              <a:gd name="connsiteY2" fmla="*/ 1385214 h 1603057"/>
              <a:gd name="connsiteX3" fmla="*/ 1086933 w 1824621"/>
              <a:gd name="connsiteY3" fmla="*/ 1536397 h 1603057"/>
              <a:gd name="connsiteX4" fmla="*/ 932199 w 1824621"/>
              <a:gd name="connsiteY4" fmla="*/ 1603057 h 1603057"/>
              <a:gd name="connsiteX5" fmla="*/ 0 w 1824621"/>
              <a:gd name="connsiteY5" fmla="*/ 1603057 h 1603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4621" h="1603057">
                <a:moveTo>
                  <a:pt x="0" y="0"/>
                </a:moveTo>
                <a:lnTo>
                  <a:pt x="1824621" y="0"/>
                </a:lnTo>
                <a:lnTo>
                  <a:pt x="1824621" y="1385214"/>
                </a:lnTo>
                <a:cubicBezTo>
                  <a:pt x="1482505" y="1385214"/>
                  <a:pt x="1268682" y="1459435"/>
                  <a:pt x="1086933" y="1536397"/>
                </a:cubicBezTo>
                <a:lnTo>
                  <a:pt x="932199" y="1603057"/>
                </a:lnTo>
                <a:lnTo>
                  <a:pt x="0" y="1603057"/>
                </a:lnTo>
                <a:close/>
              </a:path>
            </a:pathLst>
          </a:custGeom>
          <a:ln w="19050">
            <a:solidFill>
              <a:schemeClr val="accent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C2320218-8380-CC90-472A-F6E9147F0AB1}"/>
              </a:ext>
            </a:extLst>
          </p:cNvPr>
          <p:cNvSpPr/>
          <p:nvPr/>
        </p:nvSpPr>
        <p:spPr>
          <a:xfrm>
            <a:off x="2624623" y="1157743"/>
            <a:ext cx="1122218" cy="603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PDF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Converter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7CC28B4-061B-25D6-FE44-7AAEAFA60951}"/>
              </a:ext>
            </a:extLst>
          </p:cNvPr>
          <p:cNvSpPr txBox="1"/>
          <p:nvPr/>
        </p:nvSpPr>
        <p:spPr>
          <a:xfrm>
            <a:off x="493479" y="2909048"/>
            <a:ext cx="396262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>
                <a:solidFill>
                  <a:schemeClr val="accent1"/>
                </a:solidFill>
                <a:latin typeface="Lucida Console" panose="020B06090405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doc3</a:t>
            </a:r>
          </a:p>
        </p:txBody>
      </p:sp>
      <p:pic>
        <p:nvPicPr>
          <p:cNvPr id="46" name="Picture 45" descr="A picture containing diagram&#10;&#10;Description automatically generated">
            <a:extLst>
              <a:ext uri="{FF2B5EF4-FFF2-40B4-BE49-F238E27FC236}">
                <a16:creationId xmlns:a16="http://schemas.microsoft.com/office/drawing/2014/main" id="{42E524F0-DDE0-B61F-8A6E-C9AE3D64838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54991" y="3101092"/>
            <a:ext cx="885179" cy="826349"/>
          </a:xfrm>
          <a:custGeom>
            <a:avLst/>
            <a:gdLst>
              <a:gd name="connsiteX0" fmla="*/ 0 w 1180239"/>
              <a:gd name="connsiteY0" fmla="*/ 0 h 1101799"/>
              <a:gd name="connsiteX1" fmla="*/ 1180239 w 1180239"/>
              <a:gd name="connsiteY1" fmla="*/ 0 h 1101799"/>
              <a:gd name="connsiteX2" fmla="*/ 1180239 w 1180239"/>
              <a:gd name="connsiteY2" fmla="*/ 894989 h 1101799"/>
              <a:gd name="connsiteX3" fmla="*/ 0 w 1180239"/>
              <a:gd name="connsiteY3" fmla="*/ 1042242 h 1101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0239" h="1101799">
                <a:moveTo>
                  <a:pt x="0" y="0"/>
                </a:moveTo>
                <a:lnTo>
                  <a:pt x="1180239" y="0"/>
                </a:lnTo>
                <a:lnTo>
                  <a:pt x="1180239" y="894989"/>
                </a:lnTo>
                <a:cubicBezTo>
                  <a:pt x="590120" y="894989"/>
                  <a:pt x="590120" y="1235996"/>
                  <a:pt x="0" y="104224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41EB073-7F26-96CB-B15A-E0A422EC2674}"/>
              </a:ext>
            </a:extLst>
          </p:cNvPr>
          <p:cNvSpPr txBox="1"/>
          <p:nvPr/>
        </p:nvSpPr>
        <p:spPr>
          <a:xfrm>
            <a:off x="248684" y="3114857"/>
            <a:ext cx="396262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>
                <a:solidFill>
                  <a:schemeClr val="accent1"/>
                </a:solidFill>
                <a:latin typeface="Lucida Console" panose="020B06090405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916D1C2-24B0-39AF-CDB2-9307288E9437}"/>
              </a:ext>
            </a:extLst>
          </p:cNvPr>
          <p:cNvSpPr txBox="1"/>
          <p:nvPr/>
        </p:nvSpPr>
        <p:spPr>
          <a:xfrm>
            <a:off x="104412" y="3271155"/>
            <a:ext cx="417423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 dirty="0">
                <a:solidFill>
                  <a:schemeClr val="accent1"/>
                </a:solidFill>
                <a:latin typeface="Lucida Console" panose="020B06090405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doc1</a:t>
            </a:r>
          </a:p>
        </p:txBody>
      </p:sp>
      <p:pic>
        <p:nvPicPr>
          <p:cNvPr id="21" name="Picture 20" descr="Text&#10;&#10;Description automatically generated">
            <a:extLst>
              <a:ext uri="{FF2B5EF4-FFF2-40B4-BE49-F238E27FC236}">
                <a16:creationId xmlns:a16="http://schemas.microsoft.com/office/drawing/2014/main" id="{4AD31B1A-FF02-41DB-1FFA-93CFF1707E5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64917" y="3301745"/>
            <a:ext cx="879118" cy="821630"/>
          </a:xfrm>
          <a:custGeom>
            <a:avLst/>
            <a:gdLst>
              <a:gd name="connsiteX0" fmla="*/ 0 w 1824621"/>
              <a:gd name="connsiteY0" fmla="*/ 0 h 1705303"/>
              <a:gd name="connsiteX1" fmla="*/ 1824621 w 1824621"/>
              <a:gd name="connsiteY1" fmla="*/ 0 h 1705303"/>
              <a:gd name="connsiteX2" fmla="*/ 1824621 w 1824621"/>
              <a:gd name="connsiteY2" fmla="*/ 1385214 h 1705303"/>
              <a:gd name="connsiteX3" fmla="*/ 0 w 1824621"/>
              <a:gd name="connsiteY3" fmla="*/ 1613124 h 1705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4621" h="1705303">
                <a:moveTo>
                  <a:pt x="0" y="0"/>
                </a:moveTo>
                <a:lnTo>
                  <a:pt x="1824621" y="0"/>
                </a:lnTo>
                <a:lnTo>
                  <a:pt x="1824621" y="1385214"/>
                </a:lnTo>
                <a:cubicBezTo>
                  <a:pt x="912311" y="1385214"/>
                  <a:pt x="912311" y="1913006"/>
                  <a:pt x="0" y="1613124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1C936B83-1194-287A-7BCD-65524E9B1F1C}"/>
              </a:ext>
            </a:extLst>
          </p:cNvPr>
          <p:cNvSpPr/>
          <p:nvPr/>
        </p:nvSpPr>
        <p:spPr>
          <a:xfrm>
            <a:off x="3965002" y="1131378"/>
            <a:ext cx="1122218" cy="6038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Feature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Vectorizer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A477D798-C403-3805-32FD-568056002BEA}"/>
              </a:ext>
            </a:extLst>
          </p:cNvPr>
          <p:cNvCxnSpPr>
            <a:cxnSpLocks/>
            <a:stCxn id="71" idx="2"/>
          </p:cNvCxnSpPr>
          <p:nvPr/>
        </p:nvCxnSpPr>
        <p:spPr>
          <a:xfrm flipH="1">
            <a:off x="3185731" y="2347739"/>
            <a:ext cx="482" cy="261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5FF3B4E-AD24-43E8-7B2D-4458318C2B30}"/>
              </a:ext>
            </a:extLst>
          </p:cNvPr>
          <p:cNvCxnSpPr>
            <a:cxnSpLocks/>
            <a:stCxn id="49" idx="3"/>
            <a:endCxn id="88" idx="1"/>
          </p:cNvCxnSpPr>
          <p:nvPr/>
        </p:nvCxnSpPr>
        <p:spPr>
          <a:xfrm>
            <a:off x="5087221" y="1433306"/>
            <a:ext cx="87456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21148457-7418-9157-C295-DD0F5DC0032A}"/>
              </a:ext>
            </a:extLst>
          </p:cNvPr>
          <p:cNvSpPr txBox="1"/>
          <p:nvPr/>
        </p:nvSpPr>
        <p:spPr>
          <a:xfrm>
            <a:off x="4741383" y="3287883"/>
            <a:ext cx="26000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</a:p>
        </p:txBody>
      </p:sp>
      <p:graphicFrame>
        <p:nvGraphicFramePr>
          <p:cNvPr id="61" name="Table 60">
            <a:extLst>
              <a:ext uri="{FF2B5EF4-FFF2-40B4-BE49-F238E27FC236}">
                <a16:creationId xmlns:a16="http://schemas.microsoft.com/office/drawing/2014/main" id="{4ABF307B-4FD2-8BF5-84CD-067029149483}"/>
              </a:ext>
            </a:extLst>
          </p:cNvPr>
          <p:cNvGraphicFramePr>
            <a:graphicFrameLocks noGrp="1"/>
          </p:cNvGraphicFramePr>
          <p:nvPr/>
        </p:nvGraphicFramePr>
        <p:xfrm>
          <a:off x="2980216" y="2826767"/>
          <a:ext cx="1820863" cy="610272"/>
        </p:xfrm>
        <a:graphic>
          <a:graphicData uri="http://schemas.openxmlformats.org/drawingml/2006/table">
            <a:tbl>
              <a:tblPr/>
              <a:tblGrid>
                <a:gridCol w="473993">
                  <a:extLst>
                    <a:ext uri="{9D8B030D-6E8A-4147-A177-3AD203B41FA5}">
                      <a16:colId xmlns:a16="http://schemas.microsoft.com/office/drawing/2014/main" val="1422571069"/>
                    </a:ext>
                  </a:extLst>
                </a:gridCol>
                <a:gridCol w="1346870">
                  <a:extLst>
                    <a:ext uri="{9D8B030D-6E8A-4147-A177-3AD203B41FA5}">
                      <a16:colId xmlns:a16="http://schemas.microsoft.com/office/drawing/2014/main" val="2034314583"/>
                    </a:ext>
                  </a:extLst>
                </a:gridCol>
              </a:tblGrid>
              <a:tr h="135447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Words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353168"/>
                  </a:ext>
                </a:extLst>
              </a:tr>
              <a:tr h="135447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doc1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[</a:t>
                      </a:r>
                      <a:r>
                        <a:rPr lang="en-US" sz="700" dirty="0" err="1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unclass,ufo,saucer</a:t>
                      </a:r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,…]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8735206"/>
                  </a:ext>
                </a:extLst>
              </a:tr>
              <a:tr h="135447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doc2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[</a:t>
                      </a:r>
                      <a:r>
                        <a:rPr lang="en-US" sz="700" dirty="0" err="1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intelligence,report</a:t>
                      </a:r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,…]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598614"/>
                  </a:ext>
                </a:extLst>
              </a:tr>
              <a:tr h="98789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doc3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[</a:t>
                      </a:r>
                      <a:r>
                        <a:rPr lang="en-US" sz="700" dirty="0" err="1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weapons,equipment</a:t>
                      </a:r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,…]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2711939"/>
                  </a:ext>
                </a:extLst>
              </a:tr>
            </a:tbl>
          </a:graphicData>
        </a:graphic>
      </p:graphicFrame>
      <p:sp>
        <p:nvSpPr>
          <p:cNvPr id="63" name="Left Brace 62">
            <a:extLst>
              <a:ext uri="{FF2B5EF4-FFF2-40B4-BE49-F238E27FC236}">
                <a16:creationId xmlns:a16="http://schemas.microsoft.com/office/drawing/2014/main" id="{DEA331EA-E26D-749B-A48C-B9B8D1D7204E}"/>
              </a:ext>
            </a:extLst>
          </p:cNvPr>
          <p:cNvSpPr/>
          <p:nvPr/>
        </p:nvSpPr>
        <p:spPr>
          <a:xfrm rot="5400000">
            <a:off x="1831535" y="-782538"/>
            <a:ext cx="335730" cy="3626069"/>
          </a:xfrm>
          <a:prstGeom prst="leftBrace">
            <a:avLst>
              <a:gd name="adj1" fmla="val 8333"/>
              <a:gd name="adj2" fmla="val 5013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64" name="Left Brace 63">
            <a:extLst>
              <a:ext uri="{FF2B5EF4-FFF2-40B4-BE49-F238E27FC236}">
                <a16:creationId xmlns:a16="http://schemas.microsoft.com/office/drawing/2014/main" id="{C24D04CA-285A-B8B6-EFD6-1F0EC1CF3E55}"/>
              </a:ext>
            </a:extLst>
          </p:cNvPr>
          <p:cNvSpPr/>
          <p:nvPr/>
        </p:nvSpPr>
        <p:spPr>
          <a:xfrm rot="5400000">
            <a:off x="5355494" y="-613600"/>
            <a:ext cx="335728" cy="3288195"/>
          </a:xfrm>
          <a:prstGeom prst="leftBrace">
            <a:avLst/>
          </a:prstGeom>
          <a:noFill/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5" name="Left Brace 64">
            <a:extLst>
              <a:ext uri="{FF2B5EF4-FFF2-40B4-BE49-F238E27FC236}">
                <a16:creationId xmlns:a16="http://schemas.microsoft.com/office/drawing/2014/main" id="{B3604835-7041-1937-D03F-39AC6562B31F}"/>
              </a:ext>
            </a:extLst>
          </p:cNvPr>
          <p:cNvSpPr/>
          <p:nvPr/>
        </p:nvSpPr>
        <p:spPr>
          <a:xfrm rot="16200000">
            <a:off x="6655658" y="2969783"/>
            <a:ext cx="374677" cy="3129320"/>
          </a:xfrm>
          <a:prstGeom prst="leftBrac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552DDE0-5C41-A6A7-51DC-01926F9A4DBC}"/>
              </a:ext>
            </a:extLst>
          </p:cNvPr>
          <p:cNvSpPr/>
          <p:nvPr/>
        </p:nvSpPr>
        <p:spPr>
          <a:xfrm>
            <a:off x="5960123" y="2277769"/>
            <a:ext cx="1122217" cy="8128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Model &amp; Parameter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Admin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50ACDE2-F7E9-19C1-3BCF-F340369B29D3}"/>
              </a:ext>
            </a:extLst>
          </p:cNvPr>
          <p:cNvSpPr txBox="1"/>
          <p:nvPr/>
        </p:nvSpPr>
        <p:spPr>
          <a:xfrm>
            <a:off x="934427" y="656700"/>
            <a:ext cx="22841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1"/>
                </a:solidFill>
                <a:latin typeface="Montserrat" pitchFamily="2" charset="77"/>
              </a:rPr>
              <a:t>Backend Data Subsystem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5204079-2E65-029A-1F15-5CBBB9F760FA}"/>
              </a:ext>
            </a:extLst>
          </p:cNvPr>
          <p:cNvSpPr txBox="1"/>
          <p:nvPr/>
        </p:nvSpPr>
        <p:spPr>
          <a:xfrm>
            <a:off x="4295727" y="661497"/>
            <a:ext cx="22841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2"/>
                </a:solidFill>
                <a:latin typeface="Montserrat" pitchFamily="2" charset="77"/>
              </a:rPr>
              <a:t>Data Processing Pipeline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C87CFC6-92D0-1B6A-00D5-E750C87736A3}"/>
              </a:ext>
            </a:extLst>
          </p:cNvPr>
          <p:cNvSpPr txBox="1"/>
          <p:nvPr/>
        </p:nvSpPr>
        <p:spPr>
          <a:xfrm>
            <a:off x="5648694" y="4664721"/>
            <a:ext cx="22841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6"/>
                </a:solidFill>
                <a:latin typeface="Montserrat" pitchFamily="2" charset="77"/>
              </a:rPr>
              <a:t>Visualization Subsystem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CBE6DA61-62C0-20D1-8282-FACBF4922B64}"/>
              </a:ext>
            </a:extLst>
          </p:cNvPr>
          <p:cNvSpPr/>
          <p:nvPr/>
        </p:nvSpPr>
        <p:spPr>
          <a:xfrm>
            <a:off x="2625104" y="1933249"/>
            <a:ext cx="1122218" cy="414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Data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Conditioner</a:t>
            </a:r>
          </a:p>
        </p:txBody>
      </p:sp>
      <p:cxnSp>
        <p:nvCxnSpPr>
          <p:cNvPr id="75" name="Elbow Connector 74">
            <a:extLst>
              <a:ext uri="{FF2B5EF4-FFF2-40B4-BE49-F238E27FC236}">
                <a16:creationId xmlns:a16="http://schemas.microsoft.com/office/drawing/2014/main" id="{45F35624-D423-25A9-4C3C-A2AAC1567E0A}"/>
              </a:ext>
            </a:extLst>
          </p:cNvPr>
          <p:cNvCxnSpPr>
            <a:cxnSpLocks/>
            <a:stCxn id="26" idx="2"/>
            <a:endCxn id="71" idx="0"/>
          </p:cNvCxnSpPr>
          <p:nvPr/>
        </p:nvCxnSpPr>
        <p:spPr>
          <a:xfrm rot="16200000" flipH="1">
            <a:off x="3100147" y="1847183"/>
            <a:ext cx="171650" cy="48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4A1C2BEB-D6EE-658B-C13C-F57E727A573A}"/>
              </a:ext>
            </a:extLst>
          </p:cNvPr>
          <p:cNvSpPr txBox="1"/>
          <p:nvPr/>
        </p:nvSpPr>
        <p:spPr>
          <a:xfrm>
            <a:off x="7148905" y="3577264"/>
            <a:ext cx="183431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Display of: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Optimal Cluster Graph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K-Means Clusters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Word Cloud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Profile of Documents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F04BF58-CD33-513C-7945-7589F52CD404}"/>
              </a:ext>
            </a:extLst>
          </p:cNvPr>
          <p:cNvSpPr txBox="1"/>
          <p:nvPr/>
        </p:nvSpPr>
        <p:spPr>
          <a:xfrm>
            <a:off x="7123542" y="2291778"/>
            <a:ext cx="19633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Specification of: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Cluster Size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Initialization Method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Iterations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Feature Extraction Method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8A493FDA-AD76-B34E-D343-BD0E623EF0CA}"/>
              </a:ext>
            </a:extLst>
          </p:cNvPr>
          <p:cNvSpPr/>
          <p:nvPr/>
        </p:nvSpPr>
        <p:spPr>
          <a:xfrm>
            <a:off x="5961785" y="1131378"/>
            <a:ext cx="1122218" cy="6038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Model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Fitter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2C9132EE-4142-4762-F806-9F9487D6CB32}"/>
              </a:ext>
            </a:extLst>
          </p:cNvPr>
          <p:cNvCxnSpPr>
            <a:cxnSpLocks/>
            <a:stCxn id="67" idx="0"/>
            <a:endCxn id="88" idx="2"/>
          </p:cNvCxnSpPr>
          <p:nvPr/>
        </p:nvCxnSpPr>
        <p:spPr>
          <a:xfrm flipV="1">
            <a:off x="6521232" y="1735235"/>
            <a:ext cx="1662" cy="542534"/>
          </a:xfrm>
          <a:prstGeom prst="straightConnector1">
            <a:avLst/>
          </a:prstGeom>
          <a:ln w="1905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Can 100">
            <a:extLst>
              <a:ext uri="{FF2B5EF4-FFF2-40B4-BE49-F238E27FC236}">
                <a16:creationId xmlns:a16="http://schemas.microsoft.com/office/drawing/2014/main" id="{0CD3FE0F-B449-6864-77E2-D92D07268CF8}"/>
              </a:ext>
            </a:extLst>
          </p:cNvPr>
          <p:cNvSpPr/>
          <p:nvPr/>
        </p:nvSpPr>
        <p:spPr>
          <a:xfrm>
            <a:off x="5121851" y="2812048"/>
            <a:ext cx="707524" cy="610787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Cluster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Data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8A6BED6F-115B-F8B8-A7BD-4905499646AF}"/>
              </a:ext>
            </a:extLst>
          </p:cNvPr>
          <p:cNvSpPr/>
          <p:nvPr/>
        </p:nvSpPr>
        <p:spPr>
          <a:xfrm>
            <a:off x="1972009" y="3821446"/>
            <a:ext cx="1122218" cy="603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50" dirty="0" err="1">
                <a:latin typeface="Montserrat" pitchFamily="2" charset="77"/>
              </a:rPr>
              <a:t>Streamlit</a:t>
            </a:r>
            <a:r>
              <a:rPr lang="en-US" sz="1450" dirty="0">
                <a:latin typeface="Montserrat" pitchFamily="2" charset="77"/>
              </a:rPr>
              <a:t> app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C9CDE94-4092-7BA7-9495-1B8FBC002631}"/>
              </a:ext>
            </a:extLst>
          </p:cNvPr>
          <p:cNvSpPr/>
          <p:nvPr/>
        </p:nvSpPr>
        <p:spPr>
          <a:xfrm>
            <a:off x="5960122" y="3577264"/>
            <a:ext cx="1122218" cy="8128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Plots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Rendering</a:t>
            </a:r>
          </a:p>
        </p:txBody>
      </p: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4EAF3C0-EEC4-DA35-3BFE-CE1D9C470721}"/>
              </a:ext>
            </a:extLst>
          </p:cNvPr>
          <p:cNvCxnSpPr>
            <a:cxnSpLocks/>
            <a:stCxn id="132" idx="2"/>
          </p:cNvCxnSpPr>
          <p:nvPr/>
        </p:nvCxnSpPr>
        <p:spPr>
          <a:xfrm>
            <a:off x="4526111" y="2354611"/>
            <a:ext cx="0" cy="3207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2" name="Rectangle 131">
            <a:extLst>
              <a:ext uri="{FF2B5EF4-FFF2-40B4-BE49-F238E27FC236}">
                <a16:creationId xmlns:a16="http://schemas.microsoft.com/office/drawing/2014/main" id="{3DF91056-F34B-B3E6-68D0-28FDAD0D33C7}"/>
              </a:ext>
            </a:extLst>
          </p:cNvPr>
          <p:cNvSpPr/>
          <p:nvPr/>
        </p:nvSpPr>
        <p:spPr>
          <a:xfrm>
            <a:off x="3965002" y="1940120"/>
            <a:ext cx="1122218" cy="41449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Data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Processor</a:t>
            </a:r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BC81AF70-75E7-1B18-21CC-A48821DADA7B}"/>
              </a:ext>
            </a:extLst>
          </p:cNvPr>
          <p:cNvCxnSpPr>
            <a:cxnSpLocks/>
            <a:stCxn id="49" idx="2"/>
            <a:endCxn id="132" idx="0"/>
          </p:cNvCxnSpPr>
          <p:nvPr/>
        </p:nvCxnSpPr>
        <p:spPr>
          <a:xfrm>
            <a:off x="4526111" y="1735235"/>
            <a:ext cx="0" cy="204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2A2B27F0-F1C9-EC24-CC39-8865F37222AD}"/>
              </a:ext>
            </a:extLst>
          </p:cNvPr>
          <p:cNvCxnSpPr>
            <a:cxnSpLocks/>
            <a:endCxn id="101" idx="1"/>
          </p:cNvCxnSpPr>
          <p:nvPr/>
        </p:nvCxnSpPr>
        <p:spPr>
          <a:xfrm>
            <a:off x="5475613" y="1545182"/>
            <a:ext cx="0" cy="12668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005A0ACE-EB6D-F3F2-F8D2-E79FE11AD6F4}"/>
              </a:ext>
            </a:extLst>
          </p:cNvPr>
          <p:cNvCxnSpPr>
            <a:cxnSpLocks/>
          </p:cNvCxnSpPr>
          <p:nvPr/>
        </p:nvCxnSpPr>
        <p:spPr>
          <a:xfrm>
            <a:off x="5475613" y="1545182"/>
            <a:ext cx="492227" cy="0"/>
          </a:xfrm>
          <a:prstGeom prst="line">
            <a:avLst/>
          </a:prstGeom>
          <a:ln w="19050">
            <a:solidFill>
              <a:srgbClr val="AE5A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663BF28-2D74-CEA9-3B94-C68F27FEB7BC}"/>
              </a:ext>
            </a:extLst>
          </p:cNvPr>
          <p:cNvCxnSpPr>
            <a:cxnSpLocks/>
            <a:stCxn id="46" idx="2"/>
            <a:endCxn id="106" idx="1"/>
          </p:cNvCxnSpPr>
          <p:nvPr/>
        </p:nvCxnSpPr>
        <p:spPr>
          <a:xfrm>
            <a:off x="1540170" y="3772334"/>
            <a:ext cx="431839" cy="351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A2095683-C4A3-003C-75F4-C9E6BDAEAAA3}"/>
              </a:ext>
            </a:extLst>
          </p:cNvPr>
          <p:cNvCxnSpPr>
            <a:cxnSpLocks/>
            <a:endCxn id="26" idx="1"/>
          </p:cNvCxnSpPr>
          <p:nvPr/>
        </p:nvCxnSpPr>
        <p:spPr>
          <a:xfrm rot="5400000" flipH="1" flipV="1">
            <a:off x="1158998" y="2377198"/>
            <a:ext cx="2383152" cy="5480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0C7F657B-E8ED-B0B1-927F-62A45D62FEB3}"/>
              </a:ext>
            </a:extLst>
          </p:cNvPr>
          <p:cNvCxnSpPr/>
          <p:nvPr/>
        </p:nvCxnSpPr>
        <p:spPr>
          <a:xfrm rot="10800000" flipV="1">
            <a:off x="3114102" y="3431756"/>
            <a:ext cx="2257103" cy="465371"/>
          </a:xfrm>
          <a:prstGeom prst="bentConnector3">
            <a:avLst>
              <a:gd name="adj1" fmla="val 195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4E6646BE-9C92-1D78-ACB4-978CF73AA082}"/>
              </a:ext>
            </a:extLst>
          </p:cNvPr>
          <p:cNvCxnSpPr>
            <a:endCxn id="101" idx="3"/>
          </p:cNvCxnSpPr>
          <p:nvPr/>
        </p:nvCxnSpPr>
        <p:spPr>
          <a:xfrm flipV="1">
            <a:off x="3114101" y="3422835"/>
            <a:ext cx="2361512" cy="57461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A7CB3A65-5F09-0363-D047-917BB7CDFC67}"/>
              </a:ext>
            </a:extLst>
          </p:cNvPr>
          <p:cNvCxnSpPr>
            <a:cxnSpLocks/>
          </p:cNvCxnSpPr>
          <p:nvPr/>
        </p:nvCxnSpPr>
        <p:spPr>
          <a:xfrm flipV="1">
            <a:off x="3103050" y="4121973"/>
            <a:ext cx="2857072" cy="5697"/>
          </a:xfrm>
          <a:prstGeom prst="straightConnector1">
            <a:avLst/>
          </a:prstGeom>
          <a:ln w="1905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FBB64BA6-96A9-6CD5-1069-953C36470826}"/>
              </a:ext>
            </a:extLst>
          </p:cNvPr>
          <p:cNvCxnSpPr>
            <a:cxnSpLocks/>
          </p:cNvCxnSpPr>
          <p:nvPr/>
        </p:nvCxnSpPr>
        <p:spPr>
          <a:xfrm flipH="1">
            <a:off x="3114101" y="4256030"/>
            <a:ext cx="2837198" cy="0"/>
          </a:xfrm>
          <a:prstGeom prst="straightConnector1">
            <a:avLst/>
          </a:prstGeom>
          <a:ln w="1905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Elbow 91">
            <a:extLst>
              <a:ext uri="{FF2B5EF4-FFF2-40B4-BE49-F238E27FC236}">
                <a16:creationId xmlns:a16="http://schemas.microsoft.com/office/drawing/2014/main" id="{21EF5CE6-F504-81E7-D8C9-9775699D60B6}"/>
              </a:ext>
            </a:extLst>
          </p:cNvPr>
          <p:cNvCxnSpPr/>
          <p:nvPr/>
        </p:nvCxnSpPr>
        <p:spPr>
          <a:xfrm rot="5400000">
            <a:off x="2155606" y="3269202"/>
            <a:ext cx="828755" cy="275734"/>
          </a:xfrm>
          <a:prstGeom prst="bentConnector3">
            <a:avLst>
              <a:gd name="adj1" fmla="val 52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8" name="Rectangle 117">
            <a:extLst>
              <a:ext uri="{FF2B5EF4-FFF2-40B4-BE49-F238E27FC236}">
                <a16:creationId xmlns:a16="http://schemas.microsoft.com/office/drawing/2014/main" id="{0C70D216-66FB-DEC9-8031-AE3E2783F18F}"/>
              </a:ext>
            </a:extLst>
          </p:cNvPr>
          <p:cNvSpPr/>
          <p:nvPr/>
        </p:nvSpPr>
        <p:spPr>
          <a:xfrm>
            <a:off x="609474" y="1384628"/>
            <a:ext cx="1122218" cy="603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File System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4C9EE0FD-1CF2-A36B-7640-4844DDA24410}"/>
              </a:ext>
            </a:extLst>
          </p:cNvPr>
          <p:cNvCxnSpPr>
            <a:stCxn id="118" idx="2"/>
          </p:cNvCxnSpPr>
          <p:nvPr/>
        </p:nvCxnSpPr>
        <p:spPr>
          <a:xfrm>
            <a:off x="1170583" y="1988485"/>
            <a:ext cx="0" cy="957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3C556B-327F-2530-EC67-AA526CEFFE4E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198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4708;p65">
            <a:extLst>
              <a:ext uri="{FF2B5EF4-FFF2-40B4-BE49-F238E27FC236}">
                <a16:creationId xmlns:a16="http://schemas.microsoft.com/office/drawing/2014/main" id="{CAA08345-689E-C506-CF38-5381F8F4E8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63677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FEATURES</a:t>
            </a:r>
            <a:endParaRPr dirty="0"/>
          </a:p>
        </p:txBody>
      </p:sp>
      <p:graphicFrame>
        <p:nvGraphicFramePr>
          <p:cNvPr id="54" name="Table 54">
            <a:extLst>
              <a:ext uri="{FF2B5EF4-FFF2-40B4-BE49-F238E27FC236}">
                <a16:creationId xmlns:a16="http://schemas.microsoft.com/office/drawing/2014/main" id="{60CD2FA1-59E8-599C-C104-B6573F2938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166709"/>
              </p:ext>
            </p:extLst>
          </p:nvPr>
        </p:nvGraphicFramePr>
        <p:xfrm>
          <a:off x="731520" y="1197610"/>
          <a:ext cx="7889967" cy="3383280"/>
        </p:xfrm>
        <a:graphic>
          <a:graphicData uri="http://schemas.openxmlformats.org/drawingml/2006/table">
            <a:tbl>
              <a:tblPr firstRow="1" bandRow="1">
                <a:tableStyleId>{A3B63904-AAA2-4059-ACAB-899E9B2B06DA}</a:tableStyleId>
              </a:tblPr>
              <a:tblGrid>
                <a:gridCol w="1689463">
                  <a:extLst>
                    <a:ext uri="{9D8B030D-6E8A-4147-A177-3AD203B41FA5}">
                      <a16:colId xmlns:a16="http://schemas.microsoft.com/office/drawing/2014/main" val="1472275929"/>
                    </a:ext>
                  </a:extLst>
                </a:gridCol>
                <a:gridCol w="1776548">
                  <a:extLst>
                    <a:ext uri="{9D8B030D-6E8A-4147-A177-3AD203B41FA5}">
                      <a16:colId xmlns:a16="http://schemas.microsoft.com/office/drawing/2014/main" val="3070253528"/>
                    </a:ext>
                  </a:extLst>
                </a:gridCol>
                <a:gridCol w="4423956">
                  <a:extLst>
                    <a:ext uri="{9D8B030D-6E8A-4147-A177-3AD203B41FA5}">
                      <a16:colId xmlns:a16="http://schemas.microsoft.com/office/drawing/2014/main" val="2326149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2"/>
                        </a:solidFill>
                        <a:latin typeface="Montserrat" pitchFamily="2" charset="7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Process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Upload a set of PDF documents, track their progress through preprocessing, and view basic statistics on their contents.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557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2"/>
                        </a:solidFill>
                        <a:latin typeface="Montserrat" pitchFamily="2" charset="7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Query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Pass a query string to the VSM and retrieve a specified number of results back from the index, along with the context in the document.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092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2"/>
                        </a:solidFill>
                        <a:latin typeface="Montserrat" pitchFamily="2" charset="7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Explore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View statistics on SSE and Silhouette Scores for K-Values from 2-20, user can select one, and view cluster data as returned from K-Means algorithm.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95387434"/>
                  </a:ext>
                </a:extLst>
              </a:tr>
            </a:tbl>
          </a:graphicData>
        </a:graphic>
      </p:graphicFrame>
      <p:pic>
        <p:nvPicPr>
          <p:cNvPr id="56" name="Picture 55" descr="Circle&#10;&#10;Description automatically generated">
            <a:extLst>
              <a:ext uri="{FF2B5EF4-FFF2-40B4-BE49-F238E27FC236}">
                <a16:creationId xmlns:a16="http://schemas.microsoft.com/office/drawing/2014/main" id="{F89BDEBA-46B7-F628-7092-DE65335BB6F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23212" y="1303801"/>
            <a:ext cx="897560" cy="914400"/>
          </a:xfrm>
          <a:prstGeom prst="rect">
            <a:avLst/>
          </a:prstGeom>
        </p:spPr>
      </p:pic>
      <p:pic>
        <p:nvPicPr>
          <p:cNvPr id="58" name="Picture 57" descr="Circle&#10;&#10;Description automatically generated">
            <a:extLst>
              <a:ext uri="{FF2B5EF4-FFF2-40B4-BE49-F238E27FC236}">
                <a16:creationId xmlns:a16="http://schemas.microsoft.com/office/drawing/2014/main" id="{5D5F6B25-0AC0-5E41-7369-225650FD773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23212" y="2439622"/>
            <a:ext cx="897560" cy="914400"/>
          </a:xfrm>
          <a:prstGeom prst="rect">
            <a:avLst/>
          </a:prstGeom>
        </p:spPr>
      </p:pic>
      <p:pic>
        <p:nvPicPr>
          <p:cNvPr id="60" name="Picture 59" descr="Shape&#10;&#10;Description automatically generated">
            <a:extLst>
              <a:ext uri="{FF2B5EF4-FFF2-40B4-BE49-F238E27FC236}">
                <a16:creationId xmlns:a16="http://schemas.microsoft.com/office/drawing/2014/main" id="{ACD28B45-C24F-CC97-62F2-6EF6FA58CA1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23212" y="3575443"/>
            <a:ext cx="897560" cy="9144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725A26-9665-F280-898B-48C29EA9F173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051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8" name="Google Shape;5138;p69"/>
          <p:cNvGrpSpPr/>
          <p:nvPr/>
        </p:nvGrpSpPr>
        <p:grpSpPr>
          <a:xfrm>
            <a:off x="944075" y="1247775"/>
            <a:ext cx="3619500" cy="2921850"/>
            <a:chOff x="944075" y="1247775"/>
            <a:chExt cx="3619500" cy="2921850"/>
          </a:xfrm>
        </p:grpSpPr>
        <p:sp>
          <p:nvSpPr>
            <p:cNvPr id="5139" name="Google Shape;5139;p69"/>
            <p:cNvSpPr/>
            <p:nvPr/>
          </p:nvSpPr>
          <p:spPr>
            <a:xfrm>
              <a:off x="2176325" y="3757725"/>
              <a:ext cx="1155000" cy="277800"/>
            </a:xfrm>
            <a:prstGeom prst="rect">
              <a:avLst/>
            </a:prstGeom>
            <a:solidFill>
              <a:schemeClr val="lt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69"/>
            <p:cNvSpPr/>
            <p:nvPr/>
          </p:nvSpPr>
          <p:spPr>
            <a:xfrm>
              <a:off x="2114375" y="4035525"/>
              <a:ext cx="1278900" cy="134100"/>
            </a:xfrm>
            <a:prstGeom prst="rect">
              <a:avLst/>
            </a:prstGeom>
            <a:solidFill>
              <a:schemeClr val="lt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69"/>
            <p:cNvSpPr/>
            <p:nvPr/>
          </p:nvSpPr>
          <p:spPr>
            <a:xfrm>
              <a:off x="944075" y="1247775"/>
              <a:ext cx="3619500" cy="2499900"/>
            </a:xfrm>
            <a:prstGeom prst="roundRect">
              <a:avLst>
                <a:gd name="adj" fmla="val 9525"/>
              </a:avLst>
            </a:prstGeom>
            <a:solidFill>
              <a:schemeClr val="lt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142" name="Google Shape;5142;p69"/>
            <p:cNvCxnSpPr/>
            <p:nvPr/>
          </p:nvCxnSpPr>
          <p:spPr>
            <a:xfrm>
              <a:off x="965375" y="3448050"/>
              <a:ext cx="3576900" cy="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143" name="Google Shape;5143;p69"/>
          <p:cNvSpPr txBox="1">
            <a:spLocks noGrp="1"/>
          </p:cNvSpPr>
          <p:nvPr>
            <p:ph type="title"/>
          </p:nvPr>
        </p:nvSpPr>
        <p:spPr>
          <a:xfrm>
            <a:off x="5268853" y="1766225"/>
            <a:ext cx="308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SOFTWARE </a:t>
            </a:r>
            <a:r>
              <a:rPr lang="en" dirty="0">
                <a:solidFill>
                  <a:schemeClr val="accent2"/>
                </a:solidFill>
              </a:rPr>
              <a:t>DEMO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5144" name="Google Shape;5144;p69"/>
          <p:cNvSpPr txBox="1">
            <a:spLocks noGrp="1"/>
          </p:cNvSpPr>
          <p:nvPr>
            <p:ph type="subTitle" idx="1"/>
          </p:nvPr>
        </p:nvSpPr>
        <p:spPr>
          <a:xfrm>
            <a:off x="4885509" y="2338925"/>
            <a:ext cx="3849188" cy="13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en" dirty="0"/>
              <a:t>Our Python application, based upon a </a:t>
            </a:r>
            <a:r>
              <a:rPr lang="en" dirty="0" err="1"/>
              <a:t>Streamlit</a:t>
            </a:r>
            <a:r>
              <a:rPr lang="en" dirty="0"/>
              <a:t> application stack, is available on GitHub at: </a:t>
            </a: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johnemyers</a:t>
            </a:r>
            <a:r>
              <a:rPr lang="en-US" dirty="0"/>
              <a:t>/iste-612/</a:t>
            </a:r>
            <a:endParaRPr dirty="0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E810A0B-F146-F45F-5C99-F22F88FA9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018" y="1518357"/>
            <a:ext cx="3387613" cy="1759341"/>
          </a:xfrm>
          <a:prstGeom prst="rect">
            <a:avLst/>
          </a:prstGeom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C5A3BBDC-7103-D0FD-D22B-C26C763E2FEA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15</a:t>
            </a:fld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6" name="Google Shape;2786;p46"/>
          <p:cNvSpPr txBox="1">
            <a:spLocks noGrp="1"/>
          </p:cNvSpPr>
          <p:nvPr>
            <p:ph type="title"/>
          </p:nvPr>
        </p:nvSpPr>
        <p:spPr>
          <a:xfrm>
            <a:off x="1223022" y="872100"/>
            <a:ext cx="6367800" cy="33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700" dirty="0">
                <a:solidFill>
                  <a:schemeClr val="accent1"/>
                </a:solidFill>
              </a:rPr>
              <a:t>THANK</a:t>
            </a:r>
            <a:r>
              <a:rPr lang="en" sz="9700" dirty="0"/>
              <a:t> </a:t>
            </a:r>
            <a:r>
              <a:rPr lang="en" sz="9700" dirty="0">
                <a:solidFill>
                  <a:schemeClr val="accent2"/>
                </a:solidFill>
              </a:rPr>
              <a:t>YOU!</a:t>
            </a:r>
            <a:br>
              <a:rPr lang="en" sz="9700" dirty="0">
                <a:solidFill>
                  <a:schemeClr val="accent2"/>
                </a:solidFill>
              </a:rPr>
            </a:br>
            <a:r>
              <a:rPr lang="en" sz="9700" dirty="0">
                <a:solidFill>
                  <a:schemeClr val="tx2"/>
                </a:solidFill>
              </a:rPr>
              <a:t>QUESTIONS?</a:t>
            </a:r>
            <a:endParaRPr sz="9700" dirty="0">
              <a:solidFill>
                <a:schemeClr val="tx2"/>
              </a:solidFill>
            </a:endParaRPr>
          </a:p>
        </p:txBody>
      </p:sp>
      <p:grpSp>
        <p:nvGrpSpPr>
          <p:cNvPr id="2787" name="Google Shape;2787;p46"/>
          <p:cNvGrpSpPr/>
          <p:nvPr/>
        </p:nvGrpSpPr>
        <p:grpSpPr>
          <a:xfrm>
            <a:off x="1569250" y="2510742"/>
            <a:ext cx="253611" cy="251814"/>
            <a:chOff x="3461369" y="1048756"/>
            <a:chExt cx="253611" cy="251814"/>
          </a:xfrm>
        </p:grpSpPr>
        <p:grpSp>
          <p:nvGrpSpPr>
            <p:cNvPr id="2788" name="Google Shape;2788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89" name="Google Shape;2789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2" name="Google Shape;2792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3" name="Google Shape;2793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96" name="Google Shape;2796;p46"/>
          <p:cNvGrpSpPr/>
          <p:nvPr/>
        </p:nvGrpSpPr>
        <p:grpSpPr>
          <a:xfrm>
            <a:off x="7533969" y="1374631"/>
            <a:ext cx="253611" cy="251814"/>
            <a:chOff x="3461369" y="1048756"/>
            <a:chExt cx="253611" cy="251814"/>
          </a:xfrm>
        </p:grpSpPr>
        <p:grpSp>
          <p:nvGrpSpPr>
            <p:cNvPr id="2797" name="Google Shape;2797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8" name="Google Shape;2798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1" name="Google Shape;2801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802" name="Google Shape;2802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05" name="Google Shape;2805;p46"/>
          <p:cNvGrpSpPr/>
          <p:nvPr/>
        </p:nvGrpSpPr>
        <p:grpSpPr>
          <a:xfrm rot="1799968">
            <a:off x="6990875" y="2810182"/>
            <a:ext cx="1339797" cy="979287"/>
            <a:chOff x="7384841" y="877464"/>
            <a:chExt cx="850975" cy="621996"/>
          </a:xfrm>
        </p:grpSpPr>
        <p:grpSp>
          <p:nvGrpSpPr>
            <p:cNvPr id="2806" name="Google Shape;2806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07" name="Google Shape;2807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0" name="Google Shape;2820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21" name="Google Shape;2821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34" name="Google Shape;2834;p46"/>
          <p:cNvGrpSpPr/>
          <p:nvPr/>
        </p:nvGrpSpPr>
        <p:grpSpPr>
          <a:xfrm>
            <a:off x="647882" y="626402"/>
            <a:ext cx="1324093" cy="896054"/>
            <a:chOff x="5079327" y="3765608"/>
            <a:chExt cx="868486" cy="587731"/>
          </a:xfrm>
        </p:grpSpPr>
        <p:grpSp>
          <p:nvGrpSpPr>
            <p:cNvPr id="2835" name="Google Shape;2835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36" name="Google Shape;2836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3" name="Google Shape;2843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44" name="Google Shape;2844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A83CAC2A-AC23-9603-7471-964459FCE655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16</a:t>
            </a:fld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8" name="Google Shape;2248;p41"/>
          <p:cNvSpPr/>
          <p:nvPr/>
        </p:nvSpPr>
        <p:spPr>
          <a:xfrm>
            <a:off x="3395838" y="1818150"/>
            <a:ext cx="2357100" cy="2336100"/>
          </a:xfrm>
          <a:prstGeom prst="ellipse">
            <a:avLst/>
          </a:prstGeom>
          <a:solidFill>
            <a:srgbClr val="1A1A1A">
              <a:alpha val="68720"/>
            </a:srgbClr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249" name="Google Shape;2249;p41"/>
          <p:cNvSpPr/>
          <p:nvPr/>
        </p:nvSpPr>
        <p:spPr>
          <a:xfrm>
            <a:off x="2472400" y="2939000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0" name="Google Shape;2250;p41"/>
          <p:cNvSpPr/>
          <p:nvPr/>
        </p:nvSpPr>
        <p:spPr>
          <a:xfrm>
            <a:off x="6082975" y="1136075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1" name="Google Shape;2251;p41"/>
          <p:cNvSpPr/>
          <p:nvPr/>
        </p:nvSpPr>
        <p:spPr>
          <a:xfrm>
            <a:off x="6082975" y="2939000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2" name="Google Shape;2252;p41"/>
          <p:cNvSpPr/>
          <p:nvPr/>
        </p:nvSpPr>
        <p:spPr>
          <a:xfrm>
            <a:off x="2472400" y="1136075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3" name="Google Shape;2253;p41"/>
          <p:cNvSpPr txBox="1">
            <a:spLocks noGrp="1"/>
          </p:cNvSpPr>
          <p:nvPr>
            <p:ph type="subTitle" idx="9"/>
          </p:nvPr>
        </p:nvSpPr>
        <p:spPr>
          <a:xfrm>
            <a:off x="806600" y="1799100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problem</a:t>
            </a:r>
            <a:endParaRPr sz="2000" dirty="0"/>
          </a:p>
        </p:txBody>
      </p:sp>
      <p:sp>
        <p:nvSpPr>
          <p:cNvPr id="2254" name="Google Shape;2254;p41"/>
          <p:cNvSpPr txBox="1">
            <a:spLocks noGrp="1"/>
          </p:cNvSpPr>
          <p:nvPr>
            <p:ph type="title"/>
          </p:nvPr>
        </p:nvSpPr>
        <p:spPr>
          <a:xfrm>
            <a:off x="2378493" y="1267362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255" name="Google Shape;2255;p41"/>
          <p:cNvSpPr txBox="1">
            <a:spLocks noGrp="1"/>
          </p:cNvSpPr>
          <p:nvPr>
            <p:ph type="subTitle" idx="1"/>
          </p:nvPr>
        </p:nvSpPr>
        <p:spPr>
          <a:xfrm>
            <a:off x="811286" y="2247375"/>
            <a:ext cx="235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</a:t>
            </a:r>
            <a:r>
              <a:rPr lang="en" dirty="0" err="1"/>
              <a:t>hy</a:t>
            </a:r>
            <a:r>
              <a:rPr lang="en" dirty="0"/>
              <a:t> we developed </a:t>
            </a:r>
            <a:br>
              <a:rPr lang="en" dirty="0"/>
            </a:br>
            <a:r>
              <a:rPr lang="en" dirty="0"/>
              <a:t>this software</a:t>
            </a:r>
            <a:endParaRPr dirty="0"/>
          </a:p>
        </p:txBody>
      </p:sp>
      <p:sp>
        <p:nvSpPr>
          <p:cNvPr id="2256" name="Google Shape;2256;p41"/>
          <p:cNvSpPr txBox="1">
            <a:spLocks noGrp="1"/>
          </p:cNvSpPr>
          <p:nvPr>
            <p:ph type="title" idx="2"/>
          </p:nvPr>
        </p:nvSpPr>
        <p:spPr>
          <a:xfrm>
            <a:off x="5987125" y="1267362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257" name="Google Shape;2257;p41"/>
          <p:cNvSpPr txBox="1">
            <a:spLocks noGrp="1"/>
          </p:cNvSpPr>
          <p:nvPr>
            <p:ph type="subTitle" idx="3"/>
          </p:nvPr>
        </p:nvSpPr>
        <p:spPr>
          <a:xfrm>
            <a:off x="5980399" y="2247375"/>
            <a:ext cx="2694473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we preprocessed and represented the data</a:t>
            </a:r>
            <a:endParaRPr dirty="0"/>
          </a:p>
        </p:txBody>
      </p:sp>
      <p:sp>
        <p:nvSpPr>
          <p:cNvPr id="2258" name="Google Shape;2258;p41"/>
          <p:cNvSpPr txBox="1">
            <a:spLocks noGrp="1"/>
          </p:cNvSpPr>
          <p:nvPr>
            <p:ph type="title" idx="4"/>
          </p:nvPr>
        </p:nvSpPr>
        <p:spPr>
          <a:xfrm>
            <a:off x="2386320" y="3066521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259" name="Google Shape;2259;p41"/>
          <p:cNvSpPr txBox="1">
            <a:spLocks noGrp="1"/>
          </p:cNvSpPr>
          <p:nvPr>
            <p:ph type="subTitle" idx="5"/>
          </p:nvPr>
        </p:nvSpPr>
        <p:spPr>
          <a:xfrm>
            <a:off x="811275" y="4053600"/>
            <a:ext cx="235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Indexing and clustering techniques used</a:t>
            </a:r>
            <a:endParaRPr dirty="0"/>
          </a:p>
        </p:txBody>
      </p:sp>
      <p:sp>
        <p:nvSpPr>
          <p:cNvPr id="2260" name="Google Shape;2260;p41"/>
          <p:cNvSpPr txBox="1">
            <a:spLocks noGrp="1"/>
          </p:cNvSpPr>
          <p:nvPr>
            <p:ph type="title" idx="6"/>
          </p:nvPr>
        </p:nvSpPr>
        <p:spPr>
          <a:xfrm>
            <a:off x="5987125" y="3066521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261" name="Google Shape;2261;p41"/>
          <p:cNvSpPr txBox="1">
            <a:spLocks noGrp="1"/>
          </p:cNvSpPr>
          <p:nvPr>
            <p:ph type="subTitle" idx="7"/>
          </p:nvPr>
        </p:nvSpPr>
        <p:spPr>
          <a:xfrm>
            <a:off x="5980400" y="4053600"/>
            <a:ext cx="235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we observed about the techniques</a:t>
            </a:r>
            <a:endParaRPr dirty="0"/>
          </a:p>
        </p:txBody>
      </p:sp>
      <p:sp>
        <p:nvSpPr>
          <p:cNvPr id="2262" name="Google Shape;2262;p41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2263" name="Google Shape;2263;p41"/>
          <p:cNvSpPr txBox="1">
            <a:spLocks noGrp="1"/>
          </p:cNvSpPr>
          <p:nvPr>
            <p:ph type="subTitle" idx="13"/>
          </p:nvPr>
        </p:nvSpPr>
        <p:spPr>
          <a:xfrm>
            <a:off x="5980400" y="1799100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data</a:t>
            </a:r>
            <a:endParaRPr dirty="0"/>
          </a:p>
        </p:txBody>
      </p:sp>
      <p:sp>
        <p:nvSpPr>
          <p:cNvPr id="2264" name="Google Shape;2264;p41"/>
          <p:cNvSpPr txBox="1">
            <a:spLocks noGrp="1"/>
          </p:cNvSpPr>
          <p:nvPr>
            <p:ph type="subTitle" idx="14"/>
          </p:nvPr>
        </p:nvSpPr>
        <p:spPr>
          <a:xfrm>
            <a:off x="806600" y="3605325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MODELS </a:t>
            </a:r>
            <a:r>
              <a:rPr lang="en" dirty="0"/>
              <a:t>used</a:t>
            </a:r>
            <a:endParaRPr sz="2000" dirty="0"/>
          </a:p>
        </p:txBody>
      </p:sp>
      <p:sp>
        <p:nvSpPr>
          <p:cNvPr id="2265" name="Google Shape;2265;p41"/>
          <p:cNvSpPr txBox="1">
            <a:spLocks noGrp="1"/>
          </p:cNvSpPr>
          <p:nvPr>
            <p:ph type="subTitle" idx="15"/>
          </p:nvPr>
        </p:nvSpPr>
        <p:spPr>
          <a:xfrm>
            <a:off x="5980400" y="3605325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</a:t>
            </a:r>
            <a:endParaRPr dirty="0"/>
          </a:p>
        </p:txBody>
      </p:sp>
      <p:grpSp>
        <p:nvGrpSpPr>
          <p:cNvPr id="2266" name="Google Shape;2266;p41"/>
          <p:cNvGrpSpPr/>
          <p:nvPr/>
        </p:nvGrpSpPr>
        <p:grpSpPr>
          <a:xfrm>
            <a:off x="3729705" y="2005590"/>
            <a:ext cx="1791942" cy="2217278"/>
            <a:chOff x="3647505" y="2005590"/>
            <a:chExt cx="1791942" cy="2217278"/>
          </a:xfrm>
        </p:grpSpPr>
        <p:grpSp>
          <p:nvGrpSpPr>
            <p:cNvPr id="2267" name="Google Shape;2267;p41"/>
            <p:cNvGrpSpPr/>
            <p:nvPr/>
          </p:nvGrpSpPr>
          <p:grpSpPr>
            <a:xfrm>
              <a:off x="3647505" y="2005590"/>
              <a:ext cx="1791942" cy="2217278"/>
              <a:chOff x="1064425" y="3850150"/>
              <a:chExt cx="241300" cy="298575"/>
            </a:xfrm>
          </p:grpSpPr>
          <p:sp>
            <p:nvSpPr>
              <p:cNvPr id="2268" name="Google Shape;2268;p41"/>
              <p:cNvSpPr/>
              <p:nvPr/>
            </p:nvSpPr>
            <p:spPr>
              <a:xfrm>
                <a:off x="1064425" y="3850150"/>
                <a:ext cx="241300" cy="298575"/>
              </a:xfrm>
              <a:custGeom>
                <a:avLst/>
                <a:gdLst/>
                <a:ahLst/>
                <a:cxnLst/>
                <a:rect l="l" t="t" r="r" b="b"/>
                <a:pathLst>
                  <a:path w="9652" h="11943" extrusionOk="0">
                    <a:moveTo>
                      <a:pt x="4717" y="10101"/>
                    </a:moveTo>
                    <a:cubicBezTo>
                      <a:pt x="4713" y="10101"/>
                      <a:pt x="4710" y="10102"/>
                      <a:pt x="4706" y="10103"/>
                    </a:cubicBezTo>
                    <a:lnTo>
                      <a:pt x="4700" y="10104"/>
                    </a:lnTo>
                    <a:lnTo>
                      <a:pt x="4691" y="10105"/>
                    </a:lnTo>
                    <a:cubicBezTo>
                      <a:pt x="4658" y="10111"/>
                      <a:pt x="4640" y="10145"/>
                      <a:pt x="4652" y="10175"/>
                    </a:cubicBezTo>
                    <a:lnTo>
                      <a:pt x="4656" y="10184"/>
                    </a:lnTo>
                    <a:cubicBezTo>
                      <a:pt x="4657" y="10188"/>
                      <a:pt x="4658" y="10192"/>
                      <a:pt x="4659" y="10195"/>
                    </a:cubicBezTo>
                    <a:cubicBezTo>
                      <a:pt x="4668" y="10216"/>
                      <a:pt x="4687" y="10229"/>
                      <a:pt x="4707" y="10229"/>
                    </a:cubicBezTo>
                    <a:lnTo>
                      <a:pt x="4707" y="10228"/>
                    </a:lnTo>
                    <a:cubicBezTo>
                      <a:pt x="4729" y="10228"/>
                      <a:pt x="4748" y="10214"/>
                      <a:pt x="4755" y="10195"/>
                    </a:cubicBezTo>
                    <a:cubicBezTo>
                      <a:pt x="4757" y="10192"/>
                      <a:pt x="4758" y="10188"/>
                      <a:pt x="4760" y="10183"/>
                    </a:cubicBezTo>
                    <a:cubicBezTo>
                      <a:pt x="4761" y="10180"/>
                      <a:pt x="4763" y="10176"/>
                      <a:pt x="4764" y="10171"/>
                    </a:cubicBezTo>
                    <a:cubicBezTo>
                      <a:pt x="4778" y="10137"/>
                      <a:pt x="4752" y="10101"/>
                      <a:pt x="4717" y="10101"/>
                    </a:cubicBezTo>
                    <a:close/>
                    <a:moveTo>
                      <a:pt x="4526" y="144"/>
                    </a:moveTo>
                    <a:lnTo>
                      <a:pt x="4907" y="707"/>
                    </a:lnTo>
                    <a:cubicBezTo>
                      <a:pt x="5277" y="1253"/>
                      <a:pt x="5481" y="1972"/>
                      <a:pt x="5481" y="2732"/>
                    </a:cubicBezTo>
                    <a:lnTo>
                      <a:pt x="5481" y="3466"/>
                    </a:lnTo>
                    <a:cubicBezTo>
                      <a:pt x="5481" y="3494"/>
                      <a:pt x="5503" y="3517"/>
                      <a:pt x="5531" y="3518"/>
                    </a:cubicBezTo>
                    <a:cubicBezTo>
                      <a:pt x="5975" y="3532"/>
                      <a:pt x="6102" y="3752"/>
                      <a:pt x="6310" y="4115"/>
                    </a:cubicBezTo>
                    <a:cubicBezTo>
                      <a:pt x="6414" y="4299"/>
                      <a:pt x="6545" y="4528"/>
                      <a:pt x="6748" y="4776"/>
                    </a:cubicBezTo>
                    <a:cubicBezTo>
                      <a:pt x="6906" y="4971"/>
                      <a:pt x="6991" y="5214"/>
                      <a:pt x="6990" y="5464"/>
                    </a:cubicBezTo>
                    <a:lnTo>
                      <a:pt x="6990" y="6587"/>
                    </a:lnTo>
                    <a:lnTo>
                      <a:pt x="5533" y="6587"/>
                    </a:lnTo>
                    <a:cubicBezTo>
                      <a:pt x="5504" y="6587"/>
                      <a:pt x="5481" y="6611"/>
                      <a:pt x="5481" y="6638"/>
                    </a:cubicBezTo>
                    <a:lnTo>
                      <a:pt x="5481" y="7170"/>
                    </a:lnTo>
                    <a:lnTo>
                      <a:pt x="4978" y="7170"/>
                    </a:lnTo>
                    <a:cubicBezTo>
                      <a:pt x="4950" y="7170"/>
                      <a:pt x="4927" y="7192"/>
                      <a:pt x="4927" y="7220"/>
                    </a:cubicBezTo>
                    <a:cubicBezTo>
                      <a:pt x="4930" y="7743"/>
                      <a:pt x="5007" y="8233"/>
                      <a:pt x="5157" y="8678"/>
                    </a:cubicBezTo>
                    <a:cubicBezTo>
                      <a:pt x="5164" y="8696"/>
                      <a:pt x="5180" y="8709"/>
                      <a:pt x="5199" y="8713"/>
                    </a:cubicBezTo>
                    <a:cubicBezTo>
                      <a:pt x="5201" y="8713"/>
                      <a:pt x="5203" y="8713"/>
                      <a:pt x="5205" y="8713"/>
                    </a:cubicBezTo>
                    <a:cubicBezTo>
                      <a:pt x="5222" y="8713"/>
                      <a:pt x="5239" y="8705"/>
                      <a:pt x="5248" y="8690"/>
                    </a:cubicBezTo>
                    <a:cubicBezTo>
                      <a:pt x="5426" y="8425"/>
                      <a:pt x="5723" y="8268"/>
                      <a:pt x="6038" y="8268"/>
                    </a:cubicBezTo>
                    <a:cubicBezTo>
                      <a:pt x="6075" y="8268"/>
                      <a:pt x="6112" y="8270"/>
                      <a:pt x="6150" y="8274"/>
                    </a:cubicBezTo>
                    <a:cubicBezTo>
                      <a:pt x="6503" y="8315"/>
                      <a:pt x="6805" y="8552"/>
                      <a:pt x="6929" y="8887"/>
                    </a:cubicBezTo>
                    <a:cubicBezTo>
                      <a:pt x="6937" y="8908"/>
                      <a:pt x="6957" y="8920"/>
                      <a:pt x="6977" y="8920"/>
                    </a:cubicBezTo>
                    <a:cubicBezTo>
                      <a:pt x="6988" y="8920"/>
                      <a:pt x="6999" y="8917"/>
                      <a:pt x="7009" y="8909"/>
                    </a:cubicBezTo>
                    <a:cubicBezTo>
                      <a:pt x="7276" y="8697"/>
                      <a:pt x="7608" y="8582"/>
                      <a:pt x="7949" y="8582"/>
                    </a:cubicBezTo>
                    <a:cubicBezTo>
                      <a:pt x="8443" y="8582"/>
                      <a:pt x="8907" y="8824"/>
                      <a:pt x="9192" y="9229"/>
                    </a:cubicBezTo>
                    <a:cubicBezTo>
                      <a:pt x="9477" y="9633"/>
                      <a:pt x="9548" y="10151"/>
                      <a:pt x="9381" y="10617"/>
                    </a:cubicBezTo>
                    <a:cubicBezTo>
                      <a:pt x="9214" y="11082"/>
                      <a:pt x="8830" y="11438"/>
                      <a:pt x="8353" y="11569"/>
                    </a:cubicBezTo>
                    <a:cubicBezTo>
                      <a:pt x="8220" y="11606"/>
                      <a:pt x="8084" y="11624"/>
                      <a:pt x="7948" y="11624"/>
                    </a:cubicBezTo>
                    <a:cubicBezTo>
                      <a:pt x="7600" y="11624"/>
                      <a:pt x="7257" y="11504"/>
                      <a:pt x="6982" y="11277"/>
                    </a:cubicBezTo>
                    <a:cubicBezTo>
                      <a:pt x="6972" y="11269"/>
                      <a:pt x="6961" y="11266"/>
                      <a:pt x="6950" y="11266"/>
                    </a:cubicBezTo>
                    <a:cubicBezTo>
                      <a:pt x="6934" y="11266"/>
                      <a:pt x="6917" y="11274"/>
                      <a:pt x="6907" y="11289"/>
                    </a:cubicBezTo>
                    <a:cubicBezTo>
                      <a:pt x="6681" y="11635"/>
                      <a:pt x="6297" y="11841"/>
                      <a:pt x="5890" y="11841"/>
                    </a:cubicBezTo>
                    <a:cubicBezTo>
                      <a:pt x="5847" y="11841"/>
                      <a:pt x="5803" y="11838"/>
                      <a:pt x="5759" y="11834"/>
                    </a:cubicBezTo>
                    <a:cubicBezTo>
                      <a:pt x="5305" y="11784"/>
                      <a:pt x="4916" y="11483"/>
                      <a:pt x="4755" y="11056"/>
                    </a:cubicBezTo>
                    <a:cubicBezTo>
                      <a:pt x="4748" y="11035"/>
                      <a:pt x="4729" y="11022"/>
                      <a:pt x="4707" y="11022"/>
                    </a:cubicBezTo>
                    <a:cubicBezTo>
                      <a:pt x="4686" y="11022"/>
                      <a:pt x="4666" y="11035"/>
                      <a:pt x="4659" y="11056"/>
                    </a:cubicBezTo>
                    <a:cubicBezTo>
                      <a:pt x="4479" y="11526"/>
                      <a:pt x="4028" y="11837"/>
                      <a:pt x="3525" y="11840"/>
                    </a:cubicBezTo>
                    <a:cubicBezTo>
                      <a:pt x="3523" y="11840"/>
                      <a:pt x="3522" y="11840"/>
                      <a:pt x="3521" y="11840"/>
                    </a:cubicBezTo>
                    <a:cubicBezTo>
                      <a:pt x="3143" y="11840"/>
                      <a:pt x="2787" y="11662"/>
                      <a:pt x="2559" y="11361"/>
                    </a:cubicBezTo>
                    <a:cubicBezTo>
                      <a:pt x="2549" y="11347"/>
                      <a:pt x="2534" y="11340"/>
                      <a:pt x="2519" y="11340"/>
                    </a:cubicBezTo>
                    <a:cubicBezTo>
                      <a:pt x="2508" y="11340"/>
                      <a:pt x="2498" y="11344"/>
                      <a:pt x="2488" y="11350"/>
                    </a:cubicBezTo>
                    <a:cubicBezTo>
                      <a:pt x="2242" y="11531"/>
                      <a:pt x="1948" y="11624"/>
                      <a:pt x="1650" y="11624"/>
                    </a:cubicBezTo>
                    <a:cubicBezTo>
                      <a:pt x="1504" y="11624"/>
                      <a:pt x="1357" y="11602"/>
                      <a:pt x="1214" y="11556"/>
                    </a:cubicBezTo>
                    <a:cubicBezTo>
                      <a:pt x="780" y="11415"/>
                      <a:pt x="440" y="11076"/>
                      <a:pt x="299" y="10644"/>
                    </a:cubicBezTo>
                    <a:cubicBezTo>
                      <a:pt x="1" y="9725"/>
                      <a:pt x="685" y="8784"/>
                      <a:pt x="1649" y="8784"/>
                    </a:cubicBezTo>
                    <a:cubicBezTo>
                      <a:pt x="1650" y="8784"/>
                      <a:pt x="1652" y="8784"/>
                      <a:pt x="1653" y="8784"/>
                    </a:cubicBezTo>
                    <a:cubicBezTo>
                      <a:pt x="1872" y="8784"/>
                      <a:pt x="2087" y="8834"/>
                      <a:pt x="2283" y="8932"/>
                    </a:cubicBezTo>
                    <a:cubicBezTo>
                      <a:pt x="2289" y="8936"/>
                      <a:pt x="2297" y="8938"/>
                      <a:pt x="2305" y="8938"/>
                    </a:cubicBezTo>
                    <a:cubicBezTo>
                      <a:pt x="2311" y="8938"/>
                      <a:pt x="2318" y="8936"/>
                      <a:pt x="2324" y="8934"/>
                    </a:cubicBezTo>
                    <a:cubicBezTo>
                      <a:pt x="2337" y="8929"/>
                      <a:pt x="2348" y="8919"/>
                      <a:pt x="2354" y="8905"/>
                    </a:cubicBezTo>
                    <a:cubicBezTo>
                      <a:pt x="2469" y="8620"/>
                      <a:pt x="2731" y="8423"/>
                      <a:pt x="3037" y="8390"/>
                    </a:cubicBezTo>
                    <a:cubicBezTo>
                      <a:pt x="3066" y="8387"/>
                      <a:pt x="3096" y="8385"/>
                      <a:pt x="3125" y="8385"/>
                    </a:cubicBezTo>
                    <a:cubicBezTo>
                      <a:pt x="3399" y="8385"/>
                      <a:pt x="3657" y="8519"/>
                      <a:pt x="3813" y="8748"/>
                    </a:cubicBezTo>
                    <a:cubicBezTo>
                      <a:pt x="3824" y="8763"/>
                      <a:pt x="3840" y="8770"/>
                      <a:pt x="3855" y="8770"/>
                    </a:cubicBezTo>
                    <a:cubicBezTo>
                      <a:pt x="3875" y="8770"/>
                      <a:pt x="3895" y="8759"/>
                      <a:pt x="3903" y="8737"/>
                    </a:cubicBezTo>
                    <a:cubicBezTo>
                      <a:pt x="4088" y="8224"/>
                      <a:pt x="4188" y="7714"/>
                      <a:pt x="4201" y="7223"/>
                    </a:cubicBezTo>
                    <a:cubicBezTo>
                      <a:pt x="4201" y="7194"/>
                      <a:pt x="4178" y="7170"/>
                      <a:pt x="4150" y="7170"/>
                    </a:cubicBezTo>
                    <a:lnTo>
                      <a:pt x="3570" y="7170"/>
                    </a:lnTo>
                    <a:lnTo>
                      <a:pt x="3570" y="6640"/>
                    </a:lnTo>
                    <a:cubicBezTo>
                      <a:pt x="3570" y="6611"/>
                      <a:pt x="3547" y="6588"/>
                      <a:pt x="3520" y="6588"/>
                    </a:cubicBezTo>
                    <a:lnTo>
                      <a:pt x="2060" y="6588"/>
                    </a:lnTo>
                    <a:lnTo>
                      <a:pt x="2060" y="5465"/>
                    </a:lnTo>
                    <a:cubicBezTo>
                      <a:pt x="2059" y="5246"/>
                      <a:pt x="2124" y="5032"/>
                      <a:pt x="2247" y="4852"/>
                    </a:cubicBezTo>
                    <a:cubicBezTo>
                      <a:pt x="2265" y="4826"/>
                      <a:pt x="2283" y="4802"/>
                      <a:pt x="2302" y="4778"/>
                    </a:cubicBezTo>
                    <a:cubicBezTo>
                      <a:pt x="2341" y="4729"/>
                      <a:pt x="2379" y="4680"/>
                      <a:pt x="2420" y="4624"/>
                    </a:cubicBezTo>
                    <a:cubicBezTo>
                      <a:pt x="2428" y="4613"/>
                      <a:pt x="2435" y="4602"/>
                      <a:pt x="2444" y="4591"/>
                    </a:cubicBezTo>
                    <a:lnTo>
                      <a:pt x="2456" y="4574"/>
                    </a:lnTo>
                    <a:cubicBezTo>
                      <a:pt x="2476" y="4544"/>
                      <a:pt x="2500" y="4511"/>
                      <a:pt x="2522" y="4477"/>
                    </a:cubicBezTo>
                    <a:cubicBezTo>
                      <a:pt x="2534" y="4459"/>
                      <a:pt x="2545" y="4442"/>
                      <a:pt x="2556" y="4424"/>
                    </a:cubicBezTo>
                    <a:lnTo>
                      <a:pt x="2557" y="4423"/>
                    </a:lnTo>
                    <a:cubicBezTo>
                      <a:pt x="2573" y="4399"/>
                      <a:pt x="2593" y="4368"/>
                      <a:pt x="2611" y="4336"/>
                    </a:cubicBezTo>
                    <a:cubicBezTo>
                      <a:pt x="2622" y="4318"/>
                      <a:pt x="2633" y="4302"/>
                      <a:pt x="2642" y="4285"/>
                    </a:cubicBezTo>
                    <a:cubicBezTo>
                      <a:pt x="2660" y="4255"/>
                      <a:pt x="2678" y="4225"/>
                      <a:pt x="2694" y="4196"/>
                    </a:cubicBezTo>
                    <a:lnTo>
                      <a:pt x="2737" y="4121"/>
                    </a:lnTo>
                    <a:cubicBezTo>
                      <a:pt x="2946" y="3755"/>
                      <a:pt x="3073" y="3533"/>
                      <a:pt x="3521" y="3518"/>
                    </a:cubicBezTo>
                    <a:cubicBezTo>
                      <a:pt x="3549" y="3518"/>
                      <a:pt x="3570" y="3495"/>
                      <a:pt x="3570" y="3467"/>
                    </a:cubicBezTo>
                    <a:lnTo>
                      <a:pt x="3570" y="2730"/>
                    </a:lnTo>
                    <a:cubicBezTo>
                      <a:pt x="3570" y="2652"/>
                      <a:pt x="3574" y="2568"/>
                      <a:pt x="3580" y="2473"/>
                    </a:cubicBezTo>
                    <a:cubicBezTo>
                      <a:pt x="3580" y="2455"/>
                      <a:pt x="3582" y="2437"/>
                      <a:pt x="3583" y="2419"/>
                    </a:cubicBezTo>
                    <a:cubicBezTo>
                      <a:pt x="3585" y="2410"/>
                      <a:pt x="3586" y="2401"/>
                      <a:pt x="3586" y="2391"/>
                    </a:cubicBezTo>
                    <a:cubicBezTo>
                      <a:pt x="3592" y="2328"/>
                      <a:pt x="3597" y="2271"/>
                      <a:pt x="3604" y="2217"/>
                    </a:cubicBezTo>
                    <a:cubicBezTo>
                      <a:pt x="3607" y="2187"/>
                      <a:pt x="3612" y="2157"/>
                      <a:pt x="3617" y="2125"/>
                    </a:cubicBezTo>
                    <a:cubicBezTo>
                      <a:pt x="3624" y="2073"/>
                      <a:pt x="3634" y="2019"/>
                      <a:pt x="3645" y="1961"/>
                    </a:cubicBezTo>
                    <a:lnTo>
                      <a:pt x="3650" y="1936"/>
                    </a:lnTo>
                    <a:cubicBezTo>
                      <a:pt x="3653" y="1915"/>
                      <a:pt x="3658" y="1894"/>
                      <a:pt x="3662" y="1873"/>
                    </a:cubicBezTo>
                    <a:cubicBezTo>
                      <a:pt x="3676" y="1810"/>
                      <a:pt x="3692" y="1746"/>
                      <a:pt x="3710" y="1677"/>
                    </a:cubicBezTo>
                    <a:cubicBezTo>
                      <a:pt x="3712" y="1670"/>
                      <a:pt x="3713" y="1663"/>
                      <a:pt x="3716" y="1656"/>
                    </a:cubicBezTo>
                    <a:cubicBezTo>
                      <a:pt x="3717" y="1649"/>
                      <a:pt x="3719" y="1640"/>
                      <a:pt x="3722" y="1633"/>
                    </a:cubicBezTo>
                    <a:cubicBezTo>
                      <a:pt x="3742" y="1562"/>
                      <a:pt x="3765" y="1489"/>
                      <a:pt x="3794" y="1409"/>
                    </a:cubicBezTo>
                    <a:cubicBezTo>
                      <a:pt x="3800" y="1390"/>
                      <a:pt x="3808" y="1372"/>
                      <a:pt x="3815" y="1353"/>
                    </a:cubicBezTo>
                    <a:cubicBezTo>
                      <a:pt x="3819" y="1343"/>
                      <a:pt x="3823" y="1335"/>
                      <a:pt x="3826" y="1325"/>
                    </a:cubicBezTo>
                    <a:cubicBezTo>
                      <a:pt x="3847" y="1271"/>
                      <a:pt x="3865" y="1228"/>
                      <a:pt x="3883" y="1188"/>
                    </a:cubicBezTo>
                    <a:cubicBezTo>
                      <a:pt x="3894" y="1161"/>
                      <a:pt x="3907" y="1133"/>
                      <a:pt x="3922" y="1099"/>
                    </a:cubicBezTo>
                    <a:cubicBezTo>
                      <a:pt x="3927" y="1091"/>
                      <a:pt x="3931" y="1082"/>
                      <a:pt x="3934" y="1074"/>
                    </a:cubicBezTo>
                    <a:lnTo>
                      <a:pt x="3939" y="1064"/>
                    </a:lnTo>
                    <a:cubicBezTo>
                      <a:pt x="3942" y="1061"/>
                      <a:pt x="3944" y="1057"/>
                      <a:pt x="3946" y="1052"/>
                    </a:cubicBezTo>
                    <a:cubicBezTo>
                      <a:pt x="4004" y="933"/>
                      <a:pt x="4070" y="818"/>
                      <a:pt x="4144" y="707"/>
                    </a:cubicBezTo>
                    <a:lnTo>
                      <a:pt x="4526" y="144"/>
                    </a:lnTo>
                    <a:close/>
                    <a:moveTo>
                      <a:pt x="4525" y="1"/>
                    </a:moveTo>
                    <a:cubicBezTo>
                      <a:pt x="4509" y="1"/>
                      <a:pt x="4493" y="8"/>
                      <a:pt x="4483" y="23"/>
                    </a:cubicBezTo>
                    <a:lnTo>
                      <a:pt x="4058" y="650"/>
                    </a:lnTo>
                    <a:cubicBezTo>
                      <a:pt x="3986" y="757"/>
                      <a:pt x="3921" y="870"/>
                      <a:pt x="3864" y="986"/>
                    </a:cubicBezTo>
                    <a:cubicBezTo>
                      <a:pt x="3860" y="990"/>
                      <a:pt x="3857" y="994"/>
                      <a:pt x="3855" y="998"/>
                    </a:cubicBezTo>
                    <a:cubicBezTo>
                      <a:pt x="3850" y="1009"/>
                      <a:pt x="3845" y="1021"/>
                      <a:pt x="3839" y="1032"/>
                    </a:cubicBezTo>
                    <a:cubicBezTo>
                      <a:pt x="3837" y="1040"/>
                      <a:pt x="3833" y="1048"/>
                      <a:pt x="3830" y="1055"/>
                    </a:cubicBezTo>
                    <a:cubicBezTo>
                      <a:pt x="3813" y="1090"/>
                      <a:pt x="3800" y="1119"/>
                      <a:pt x="3788" y="1146"/>
                    </a:cubicBezTo>
                    <a:cubicBezTo>
                      <a:pt x="3770" y="1188"/>
                      <a:pt x="3752" y="1233"/>
                      <a:pt x="3730" y="1288"/>
                    </a:cubicBezTo>
                    <a:cubicBezTo>
                      <a:pt x="3726" y="1298"/>
                      <a:pt x="3723" y="1306"/>
                      <a:pt x="3719" y="1314"/>
                    </a:cubicBezTo>
                    <a:cubicBezTo>
                      <a:pt x="3712" y="1334"/>
                      <a:pt x="3704" y="1354"/>
                      <a:pt x="3696" y="1375"/>
                    </a:cubicBezTo>
                    <a:cubicBezTo>
                      <a:pt x="3666" y="1456"/>
                      <a:pt x="3642" y="1532"/>
                      <a:pt x="3622" y="1605"/>
                    </a:cubicBezTo>
                    <a:cubicBezTo>
                      <a:pt x="3619" y="1614"/>
                      <a:pt x="3617" y="1622"/>
                      <a:pt x="3615" y="1632"/>
                    </a:cubicBezTo>
                    <a:cubicBezTo>
                      <a:pt x="3613" y="1638"/>
                      <a:pt x="3612" y="1644"/>
                      <a:pt x="3610" y="1650"/>
                    </a:cubicBezTo>
                    <a:cubicBezTo>
                      <a:pt x="3591" y="1721"/>
                      <a:pt x="3575" y="1787"/>
                      <a:pt x="3561" y="1853"/>
                    </a:cubicBezTo>
                    <a:cubicBezTo>
                      <a:pt x="3556" y="1873"/>
                      <a:pt x="3552" y="1895"/>
                      <a:pt x="3547" y="1917"/>
                    </a:cubicBezTo>
                    <a:lnTo>
                      <a:pt x="3543" y="1942"/>
                    </a:lnTo>
                    <a:cubicBezTo>
                      <a:pt x="3532" y="2002"/>
                      <a:pt x="3522" y="2056"/>
                      <a:pt x="3514" y="2110"/>
                    </a:cubicBezTo>
                    <a:cubicBezTo>
                      <a:pt x="3509" y="2143"/>
                      <a:pt x="3505" y="2175"/>
                      <a:pt x="3500" y="2205"/>
                    </a:cubicBezTo>
                    <a:cubicBezTo>
                      <a:pt x="3494" y="2259"/>
                      <a:pt x="3488" y="2318"/>
                      <a:pt x="3482" y="2383"/>
                    </a:cubicBezTo>
                    <a:cubicBezTo>
                      <a:pt x="3482" y="2393"/>
                      <a:pt x="3481" y="2401"/>
                      <a:pt x="3480" y="2411"/>
                    </a:cubicBezTo>
                    <a:cubicBezTo>
                      <a:pt x="3479" y="2430"/>
                      <a:pt x="3476" y="2448"/>
                      <a:pt x="3475" y="2467"/>
                    </a:cubicBezTo>
                    <a:cubicBezTo>
                      <a:pt x="3470" y="2563"/>
                      <a:pt x="3467" y="2649"/>
                      <a:pt x="3467" y="2730"/>
                    </a:cubicBezTo>
                    <a:lnTo>
                      <a:pt x="3467" y="3418"/>
                    </a:lnTo>
                    <a:cubicBezTo>
                      <a:pt x="3002" y="3449"/>
                      <a:pt x="2859" y="3699"/>
                      <a:pt x="2647" y="4070"/>
                    </a:cubicBezTo>
                    <a:cubicBezTo>
                      <a:pt x="2634" y="4095"/>
                      <a:pt x="2619" y="4120"/>
                      <a:pt x="2605" y="4145"/>
                    </a:cubicBezTo>
                    <a:cubicBezTo>
                      <a:pt x="2588" y="4173"/>
                      <a:pt x="2571" y="4203"/>
                      <a:pt x="2553" y="4233"/>
                    </a:cubicBezTo>
                    <a:cubicBezTo>
                      <a:pt x="2544" y="4249"/>
                      <a:pt x="2534" y="4265"/>
                      <a:pt x="2523" y="4282"/>
                    </a:cubicBezTo>
                    <a:cubicBezTo>
                      <a:pt x="2509" y="4306"/>
                      <a:pt x="2492" y="4333"/>
                      <a:pt x="2470" y="4368"/>
                    </a:cubicBezTo>
                    <a:lnTo>
                      <a:pt x="2469" y="4369"/>
                    </a:lnTo>
                    <a:cubicBezTo>
                      <a:pt x="2458" y="4387"/>
                      <a:pt x="2448" y="4404"/>
                      <a:pt x="2435" y="4421"/>
                    </a:cubicBezTo>
                    <a:cubicBezTo>
                      <a:pt x="2415" y="4453"/>
                      <a:pt x="2391" y="4487"/>
                      <a:pt x="2371" y="4515"/>
                    </a:cubicBezTo>
                    <a:lnTo>
                      <a:pt x="2359" y="4532"/>
                    </a:lnTo>
                    <a:cubicBezTo>
                      <a:pt x="2351" y="4543"/>
                      <a:pt x="2344" y="4553"/>
                      <a:pt x="2337" y="4564"/>
                    </a:cubicBezTo>
                    <a:cubicBezTo>
                      <a:pt x="2297" y="4618"/>
                      <a:pt x="2260" y="4667"/>
                      <a:pt x="2223" y="4713"/>
                    </a:cubicBezTo>
                    <a:cubicBezTo>
                      <a:pt x="2201" y="4739"/>
                      <a:pt x="2181" y="4767"/>
                      <a:pt x="2161" y="4794"/>
                    </a:cubicBezTo>
                    <a:cubicBezTo>
                      <a:pt x="2027" y="4993"/>
                      <a:pt x="1956" y="5226"/>
                      <a:pt x="1957" y="5465"/>
                    </a:cubicBezTo>
                    <a:lnTo>
                      <a:pt x="1957" y="6640"/>
                    </a:lnTo>
                    <a:cubicBezTo>
                      <a:pt x="1957" y="6667"/>
                      <a:pt x="1980" y="6690"/>
                      <a:pt x="2008" y="6690"/>
                    </a:cubicBezTo>
                    <a:lnTo>
                      <a:pt x="3467" y="6690"/>
                    </a:lnTo>
                    <a:lnTo>
                      <a:pt x="3467" y="7220"/>
                    </a:lnTo>
                    <a:cubicBezTo>
                      <a:pt x="3467" y="7249"/>
                      <a:pt x="3490" y="7272"/>
                      <a:pt x="3519" y="7272"/>
                    </a:cubicBezTo>
                    <a:lnTo>
                      <a:pt x="4097" y="7272"/>
                    </a:lnTo>
                    <a:cubicBezTo>
                      <a:pt x="4079" y="7708"/>
                      <a:pt x="3992" y="8159"/>
                      <a:pt x="3837" y="8612"/>
                    </a:cubicBezTo>
                    <a:cubicBezTo>
                      <a:pt x="3648" y="8389"/>
                      <a:pt x="3386" y="8283"/>
                      <a:pt x="3127" y="8283"/>
                    </a:cubicBezTo>
                    <a:cubicBezTo>
                      <a:pt x="2784" y="8283"/>
                      <a:pt x="2445" y="8468"/>
                      <a:pt x="2279" y="8818"/>
                    </a:cubicBezTo>
                    <a:cubicBezTo>
                      <a:pt x="2082" y="8727"/>
                      <a:pt x="1869" y="8681"/>
                      <a:pt x="1653" y="8681"/>
                    </a:cubicBezTo>
                    <a:cubicBezTo>
                      <a:pt x="812" y="8681"/>
                      <a:pt x="130" y="9363"/>
                      <a:pt x="130" y="10204"/>
                    </a:cubicBezTo>
                    <a:cubicBezTo>
                      <a:pt x="130" y="11045"/>
                      <a:pt x="812" y="11727"/>
                      <a:pt x="1653" y="11727"/>
                    </a:cubicBezTo>
                    <a:cubicBezTo>
                      <a:pt x="1655" y="11727"/>
                      <a:pt x="1657" y="11727"/>
                      <a:pt x="1659" y="11727"/>
                    </a:cubicBezTo>
                    <a:cubicBezTo>
                      <a:pt x="1962" y="11727"/>
                      <a:pt x="2259" y="11634"/>
                      <a:pt x="2509" y="11462"/>
                    </a:cubicBezTo>
                    <a:cubicBezTo>
                      <a:pt x="2761" y="11768"/>
                      <a:pt x="3134" y="11943"/>
                      <a:pt x="3525" y="11943"/>
                    </a:cubicBezTo>
                    <a:cubicBezTo>
                      <a:pt x="3576" y="11943"/>
                      <a:pt x="3628" y="11939"/>
                      <a:pt x="3680" y="11933"/>
                    </a:cubicBezTo>
                    <a:cubicBezTo>
                      <a:pt x="4124" y="11882"/>
                      <a:pt x="4511" y="11605"/>
                      <a:pt x="4707" y="11202"/>
                    </a:cubicBezTo>
                    <a:cubicBezTo>
                      <a:pt x="4929" y="11656"/>
                      <a:pt x="5388" y="11942"/>
                      <a:pt x="5890" y="11943"/>
                    </a:cubicBezTo>
                    <a:cubicBezTo>
                      <a:pt x="6316" y="11943"/>
                      <a:pt x="6714" y="11737"/>
                      <a:pt x="6960" y="11391"/>
                    </a:cubicBezTo>
                    <a:cubicBezTo>
                      <a:pt x="7247" y="11610"/>
                      <a:pt x="7594" y="11725"/>
                      <a:pt x="7946" y="11725"/>
                    </a:cubicBezTo>
                    <a:cubicBezTo>
                      <a:pt x="8104" y="11725"/>
                      <a:pt x="8264" y="11702"/>
                      <a:pt x="8419" y="11654"/>
                    </a:cubicBezTo>
                    <a:cubicBezTo>
                      <a:pt x="8919" y="11503"/>
                      <a:pt x="9316" y="11118"/>
                      <a:pt x="9483" y="10623"/>
                    </a:cubicBezTo>
                    <a:cubicBezTo>
                      <a:pt x="9651" y="10128"/>
                      <a:pt x="9571" y="9582"/>
                      <a:pt x="9267" y="9158"/>
                    </a:cubicBezTo>
                    <a:cubicBezTo>
                      <a:pt x="8961" y="8732"/>
                      <a:pt x="8471" y="8480"/>
                      <a:pt x="7948" y="8480"/>
                    </a:cubicBezTo>
                    <a:cubicBezTo>
                      <a:pt x="7946" y="8480"/>
                      <a:pt x="7944" y="8480"/>
                      <a:pt x="7942" y="8480"/>
                    </a:cubicBezTo>
                    <a:cubicBezTo>
                      <a:pt x="7604" y="8480"/>
                      <a:pt x="7273" y="8587"/>
                      <a:pt x="7000" y="8788"/>
                    </a:cubicBezTo>
                    <a:cubicBezTo>
                      <a:pt x="6851" y="8455"/>
                      <a:pt x="6539" y="8223"/>
                      <a:pt x="6179" y="8175"/>
                    </a:cubicBezTo>
                    <a:cubicBezTo>
                      <a:pt x="6131" y="8168"/>
                      <a:pt x="6084" y="8165"/>
                      <a:pt x="6037" y="8165"/>
                    </a:cubicBezTo>
                    <a:cubicBezTo>
                      <a:pt x="5725" y="8165"/>
                      <a:pt x="5426" y="8305"/>
                      <a:pt x="5225" y="8551"/>
                    </a:cubicBezTo>
                    <a:cubicBezTo>
                      <a:pt x="5103" y="8155"/>
                      <a:pt x="5038" y="7726"/>
                      <a:pt x="5031" y="7272"/>
                    </a:cubicBezTo>
                    <a:lnTo>
                      <a:pt x="5531" y="7272"/>
                    </a:lnTo>
                    <a:cubicBezTo>
                      <a:pt x="5560" y="7272"/>
                      <a:pt x="5582" y="7248"/>
                      <a:pt x="5582" y="7220"/>
                    </a:cubicBezTo>
                    <a:lnTo>
                      <a:pt x="5582" y="6690"/>
                    </a:lnTo>
                    <a:lnTo>
                      <a:pt x="7040" y="6690"/>
                    </a:lnTo>
                    <a:cubicBezTo>
                      <a:pt x="7069" y="6690"/>
                      <a:pt x="7092" y="6667"/>
                      <a:pt x="7092" y="6638"/>
                    </a:cubicBezTo>
                    <a:lnTo>
                      <a:pt x="7092" y="5464"/>
                    </a:lnTo>
                    <a:cubicBezTo>
                      <a:pt x="7092" y="5190"/>
                      <a:pt x="6998" y="4924"/>
                      <a:pt x="6827" y="4711"/>
                    </a:cubicBezTo>
                    <a:cubicBezTo>
                      <a:pt x="6629" y="4470"/>
                      <a:pt x="6506" y="4255"/>
                      <a:pt x="6397" y="4065"/>
                    </a:cubicBezTo>
                    <a:cubicBezTo>
                      <a:pt x="6187" y="3697"/>
                      <a:pt x="6045" y="3449"/>
                      <a:pt x="5582" y="3418"/>
                    </a:cubicBezTo>
                    <a:lnTo>
                      <a:pt x="5582" y="2732"/>
                    </a:lnTo>
                    <a:cubicBezTo>
                      <a:pt x="5582" y="1952"/>
                      <a:pt x="5372" y="1211"/>
                      <a:pt x="4991" y="650"/>
                    </a:cubicBezTo>
                    <a:lnTo>
                      <a:pt x="4567" y="23"/>
                    </a:lnTo>
                    <a:cubicBezTo>
                      <a:pt x="4556" y="8"/>
                      <a:pt x="4541" y="1"/>
                      <a:pt x="452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41"/>
              <p:cNvSpPr/>
              <p:nvPr/>
            </p:nvSpPr>
            <p:spPr>
              <a:xfrm>
                <a:off x="1120875" y="4084100"/>
                <a:ext cx="63325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2533" extrusionOk="0">
                    <a:moveTo>
                      <a:pt x="1267" y="1"/>
                    </a:moveTo>
                    <a:cubicBezTo>
                      <a:pt x="568" y="1"/>
                      <a:pt x="1" y="568"/>
                      <a:pt x="1" y="1266"/>
                    </a:cubicBezTo>
                    <a:cubicBezTo>
                      <a:pt x="1" y="1966"/>
                      <a:pt x="568" y="2532"/>
                      <a:pt x="1267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41"/>
              <p:cNvSpPr/>
              <p:nvPr/>
            </p:nvSpPr>
            <p:spPr>
              <a:xfrm>
                <a:off x="1180025" y="4084100"/>
                <a:ext cx="63300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2533" extrusionOk="0">
                    <a:moveTo>
                      <a:pt x="1266" y="1"/>
                    </a:moveTo>
                    <a:cubicBezTo>
                      <a:pt x="568" y="1"/>
                      <a:pt x="0" y="568"/>
                      <a:pt x="0" y="1266"/>
                    </a:cubicBezTo>
                    <a:cubicBezTo>
                      <a:pt x="0" y="1966"/>
                      <a:pt x="568" y="2532"/>
                      <a:pt x="1266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41"/>
              <p:cNvSpPr/>
              <p:nvPr/>
            </p:nvSpPr>
            <p:spPr>
              <a:xfrm>
                <a:off x="1220825" y="4063125"/>
                <a:ext cx="84575" cy="78675"/>
              </a:xfrm>
              <a:custGeom>
                <a:avLst/>
                <a:gdLst/>
                <a:ahLst/>
                <a:cxnLst/>
                <a:rect l="l" t="t" r="r" b="b"/>
                <a:pathLst>
                  <a:path w="3383" h="3147" extrusionOk="0">
                    <a:moveTo>
                      <a:pt x="1690" y="1"/>
                    </a:moveTo>
                    <a:cubicBezTo>
                      <a:pt x="932" y="1"/>
                      <a:pt x="264" y="550"/>
                      <a:pt x="139" y="1323"/>
                    </a:cubicBezTo>
                    <a:cubicBezTo>
                      <a:pt x="1" y="2180"/>
                      <a:pt x="584" y="2988"/>
                      <a:pt x="1441" y="3126"/>
                    </a:cubicBezTo>
                    <a:cubicBezTo>
                      <a:pt x="1526" y="3139"/>
                      <a:pt x="1610" y="3146"/>
                      <a:pt x="1693" y="3146"/>
                    </a:cubicBezTo>
                    <a:cubicBezTo>
                      <a:pt x="2451" y="3146"/>
                      <a:pt x="3118" y="2596"/>
                      <a:pt x="3244" y="1824"/>
                    </a:cubicBezTo>
                    <a:cubicBezTo>
                      <a:pt x="3382" y="967"/>
                      <a:pt x="2799" y="160"/>
                      <a:pt x="1942" y="21"/>
                    </a:cubicBezTo>
                    <a:cubicBezTo>
                      <a:pt x="1857" y="7"/>
                      <a:pt x="1773" y="1"/>
                      <a:pt x="16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41"/>
              <p:cNvSpPr/>
              <p:nvPr/>
            </p:nvSpPr>
            <p:spPr>
              <a:xfrm>
                <a:off x="1068950" y="4068425"/>
                <a:ext cx="73625" cy="73600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4" extrusionOk="0">
                    <a:moveTo>
                      <a:pt x="1472" y="0"/>
                    </a:moveTo>
                    <a:cubicBezTo>
                      <a:pt x="659" y="0"/>
                      <a:pt x="1" y="659"/>
                      <a:pt x="1" y="1473"/>
                    </a:cubicBezTo>
                    <a:cubicBezTo>
                      <a:pt x="1" y="2285"/>
                      <a:pt x="659" y="2944"/>
                      <a:pt x="1472" y="2944"/>
                    </a:cubicBezTo>
                    <a:cubicBezTo>
                      <a:pt x="2286" y="2944"/>
                      <a:pt x="2944" y="2285"/>
                      <a:pt x="2944" y="1473"/>
                    </a:cubicBezTo>
                    <a:cubicBezTo>
                      <a:pt x="2944" y="659"/>
                      <a:pt x="2286" y="0"/>
                      <a:pt x="14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41"/>
              <p:cNvSpPr/>
              <p:nvPr/>
            </p:nvSpPr>
            <p:spPr>
              <a:xfrm>
                <a:off x="1190350" y="4055525"/>
                <a:ext cx="50125" cy="50125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2005" extrusionOk="0">
                    <a:moveTo>
                      <a:pt x="1002" y="0"/>
                    </a:moveTo>
                    <a:cubicBezTo>
                      <a:pt x="449" y="0"/>
                      <a:pt x="1" y="449"/>
                      <a:pt x="1" y="1003"/>
                    </a:cubicBezTo>
                    <a:cubicBezTo>
                      <a:pt x="1" y="1556"/>
                      <a:pt x="449" y="2004"/>
                      <a:pt x="1002" y="2004"/>
                    </a:cubicBezTo>
                    <a:cubicBezTo>
                      <a:pt x="1556" y="2004"/>
                      <a:pt x="2005" y="1556"/>
                      <a:pt x="2005" y="1003"/>
                    </a:cubicBezTo>
                    <a:cubicBezTo>
                      <a:pt x="2005" y="449"/>
                      <a:pt x="1556" y="0"/>
                      <a:pt x="10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41"/>
              <p:cNvSpPr/>
              <p:nvPr/>
            </p:nvSpPr>
            <p:spPr>
              <a:xfrm>
                <a:off x="1120425" y="4058475"/>
                <a:ext cx="44225" cy="442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770" extrusionOk="0">
                    <a:moveTo>
                      <a:pt x="885" y="0"/>
                    </a:moveTo>
                    <a:cubicBezTo>
                      <a:pt x="396" y="0"/>
                      <a:pt x="1" y="396"/>
                      <a:pt x="1" y="885"/>
                    </a:cubicBezTo>
                    <a:cubicBezTo>
                      <a:pt x="1" y="1373"/>
                      <a:pt x="396" y="1770"/>
                      <a:pt x="885" y="1770"/>
                    </a:cubicBezTo>
                    <a:cubicBezTo>
                      <a:pt x="1373" y="1770"/>
                      <a:pt x="1769" y="1373"/>
                      <a:pt x="1769" y="885"/>
                    </a:cubicBezTo>
                    <a:cubicBezTo>
                      <a:pt x="1769" y="396"/>
                      <a:pt x="1373" y="0"/>
                      <a:pt x="8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41"/>
              <p:cNvSpPr/>
              <p:nvPr/>
            </p:nvSpPr>
            <p:spPr>
              <a:xfrm>
                <a:off x="1152350" y="4022400"/>
                <a:ext cx="5135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3280" extrusionOk="0">
                    <a:moveTo>
                      <a:pt x="636" y="1"/>
                    </a:moveTo>
                    <a:lnTo>
                      <a:pt x="636" y="223"/>
                    </a:lnTo>
                    <a:cubicBezTo>
                      <a:pt x="636" y="870"/>
                      <a:pt x="482" y="1501"/>
                      <a:pt x="235" y="2097"/>
                    </a:cubicBezTo>
                    <a:cubicBezTo>
                      <a:pt x="0" y="2661"/>
                      <a:pt x="415" y="3280"/>
                      <a:pt x="1023" y="3280"/>
                    </a:cubicBezTo>
                    <a:cubicBezTo>
                      <a:pt x="1026" y="3280"/>
                      <a:pt x="1029" y="3280"/>
                      <a:pt x="1032" y="3280"/>
                    </a:cubicBezTo>
                    <a:cubicBezTo>
                      <a:pt x="1645" y="3275"/>
                      <a:pt x="2053" y="2645"/>
                      <a:pt x="1808" y="2083"/>
                    </a:cubicBezTo>
                    <a:cubicBezTo>
                      <a:pt x="1563" y="1523"/>
                      <a:pt x="1461" y="909"/>
                      <a:pt x="1461" y="298"/>
                    </a:cubicBezTo>
                    <a:lnTo>
                      <a:pt x="146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41"/>
              <p:cNvSpPr/>
              <p:nvPr/>
            </p:nvSpPr>
            <p:spPr>
              <a:xfrm>
                <a:off x="1152375" y="3851450"/>
                <a:ext cx="50350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7169" extrusionOk="0">
                    <a:moveTo>
                      <a:pt x="1008" y="0"/>
                    </a:moveTo>
                    <a:lnTo>
                      <a:pt x="584" y="627"/>
                    </a:lnTo>
                    <a:cubicBezTo>
                      <a:pt x="210" y="1177"/>
                      <a:pt x="1" y="1914"/>
                      <a:pt x="1" y="2680"/>
                    </a:cubicBezTo>
                    <a:lnTo>
                      <a:pt x="1" y="7168"/>
                    </a:lnTo>
                    <a:lnTo>
                      <a:pt x="2014" y="7168"/>
                    </a:lnTo>
                    <a:lnTo>
                      <a:pt x="2014" y="2680"/>
                    </a:lnTo>
                    <a:cubicBezTo>
                      <a:pt x="2014" y="1914"/>
                      <a:pt x="1805" y="1177"/>
                      <a:pt x="1431" y="627"/>
                    </a:cubicBezTo>
                    <a:lnTo>
                      <a:pt x="1008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41"/>
              <p:cNvSpPr/>
              <p:nvPr/>
            </p:nvSpPr>
            <p:spPr>
              <a:xfrm>
                <a:off x="120145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0" y="1"/>
                    </a:moveTo>
                    <a:lnTo>
                      <a:pt x="0" y="3175"/>
                    </a:lnTo>
                    <a:lnTo>
                      <a:pt x="1561" y="3175"/>
                    </a:lnTo>
                    <a:lnTo>
                      <a:pt x="1562" y="2001"/>
                    </a:lnTo>
                    <a:cubicBezTo>
                      <a:pt x="1562" y="1739"/>
                      <a:pt x="1473" y="1485"/>
                      <a:pt x="1308" y="1281"/>
                    </a:cubicBezTo>
                    <a:cubicBezTo>
                      <a:pt x="696" y="531"/>
                      <a:pt x="77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41"/>
              <p:cNvSpPr/>
              <p:nvPr/>
            </p:nvSpPr>
            <p:spPr>
              <a:xfrm>
                <a:off x="111460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1562" y="1"/>
                    </a:moveTo>
                    <a:cubicBezTo>
                      <a:pt x="793" y="1"/>
                      <a:pt x="867" y="531"/>
                      <a:pt x="255" y="1281"/>
                    </a:cubicBezTo>
                    <a:cubicBezTo>
                      <a:pt x="91" y="1485"/>
                      <a:pt x="1" y="1739"/>
                      <a:pt x="2" y="2001"/>
                    </a:cubicBezTo>
                    <a:lnTo>
                      <a:pt x="2" y="3175"/>
                    </a:lnTo>
                    <a:lnTo>
                      <a:pt x="1562" y="3175"/>
                    </a:lnTo>
                    <a:lnTo>
                      <a:pt x="1562" y="1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41"/>
              <p:cNvSpPr/>
              <p:nvPr/>
            </p:nvSpPr>
            <p:spPr>
              <a:xfrm>
                <a:off x="1163650" y="3890250"/>
                <a:ext cx="26825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033" extrusionOk="0">
                    <a:moveTo>
                      <a:pt x="557" y="0"/>
                    </a:moveTo>
                    <a:cubicBezTo>
                      <a:pt x="348" y="0"/>
                      <a:pt x="160" y="126"/>
                      <a:pt x="80" y="319"/>
                    </a:cubicBezTo>
                    <a:cubicBezTo>
                      <a:pt x="0" y="512"/>
                      <a:pt x="44" y="733"/>
                      <a:pt x="191" y="881"/>
                    </a:cubicBezTo>
                    <a:cubicBezTo>
                      <a:pt x="290" y="980"/>
                      <a:pt x="422" y="1033"/>
                      <a:pt x="557" y="1033"/>
                    </a:cubicBezTo>
                    <a:cubicBezTo>
                      <a:pt x="623" y="1033"/>
                      <a:pt x="690" y="1020"/>
                      <a:pt x="754" y="993"/>
                    </a:cubicBezTo>
                    <a:cubicBezTo>
                      <a:pt x="947" y="914"/>
                      <a:pt x="1073" y="725"/>
                      <a:pt x="1073" y="517"/>
                    </a:cubicBezTo>
                    <a:cubicBezTo>
                      <a:pt x="1073" y="231"/>
                      <a:pt x="842" y="0"/>
                      <a:pt x="5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41"/>
              <p:cNvSpPr/>
              <p:nvPr/>
            </p:nvSpPr>
            <p:spPr>
              <a:xfrm>
                <a:off x="1202700" y="3938150"/>
                <a:ext cx="11250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119" extrusionOk="0">
                    <a:moveTo>
                      <a:pt x="1" y="0"/>
                    </a:moveTo>
                    <a:lnTo>
                      <a:pt x="1" y="3118"/>
                    </a:lnTo>
                    <a:lnTo>
                      <a:pt x="449" y="31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41"/>
              <p:cNvSpPr/>
              <p:nvPr/>
            </p:nvSpPr>
            <p:spPr>
              <a:xfrm>
                <a:off x="1141175" y="3938150"/>
                <a:ext cx="11225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3119" extrusionOk="0">
                    <a:moveTo>
                      <a:pt x="449" y="0"/>
                    </a:moveTo>
                    <a:lnTo>
                      <a:pt x="0" y="3118"/>
                    </a:lnTo>
                    <a:lnTo>
                      <a:pt x="449" y="3118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41"/>
              <p:cNvSpPr/>
              <p:nvPr/>
            </p:nvSpPr>
            <p:spPr>
              <a:xfrm>
                <a:off x="1152375" y="3875675"/>
                <a:ext cx="50350" cy="155000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6200" extrusionOk="0">
                    <a:moveTo>
                      <a:pt x="384" y="0"/>
                    </a:moveTo>
                    <a:lnTo>
                      <a:pt x="384" y="0"/>
                    </a:lnTo>
                    <a:cubicBezTo>
                      <a:pt x="136" y="497"/>
                      <a:pt x="1" y="1094"/>
                      <a:pt x="1" y="1711"/>
                    </a:cubicBezTo>
                    <a:lnTo>
                      <a:pt x="1" y="6199"/>
                    </a:lnTo>
                    <a:lnTo>
                      <a:pt x="2014" y="6199"/>
                    </a:lnTo>
                    <a:lnTo>
                      <a:pt x="2014" y="5881"/>
                    </a:lnTo>
                    <a:cubicBezTo>
                      <a:pt x="1838" y="5853"/>
                      <a:pt x="1670" y="5794"/>
                      <a:pt x="1515" y="5706"/>
                    </a:cubicBezTo>
                    <a:cubicBezTo>
                      <a:pt x="635" y="5215"/>
                      <a:pt x="431" y="4004"/>
                      <a:pt x="296" y="3134"/>
                    </a:cubicBezTo>
                    <a:cubicBezTo>
                      <a:pt x="86" y="1777"/>
                      <a:pt x="245" y="695"/>
                      <a:pt x="3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41"/>
              <p:cNvSpPr/>
              <p:nvPr/>
            </p:nvSpPr>
            <p:spPr>
              <a:xfrm>
                <a:off x="1114600" y="3953950"/>
                <a:ext cx="16350" cy="62175"/>
              </a:xfrm>
              <a:custGeom>
                <a:avLst/>
                <a:gdLst/>
                <a:ahLst/>
                <a:cxnLst/>
                <a:rect l="l" t="t" r="r" b="b"/>
                <a:pathLst>
                  <a:path w="654" h="2487" extrusionOk="0">
                    <a:moveTo>
                      <a:pt x="653" y="0"/>
                    </a:moveTo>
                    <a:lnTo>
                      <a:pt x="653" y="0"/>
                    </a:lnTo>
                    <a:cubicBezTo>
                      <a:pt x="553" y="174"/>
                      <a:pt x="433" y="373"/>
                      <a:pt x="255" y="592"/>
                    </a:cubicBezTo>
                    <a:cubicBezTo>
                      <a:pt x="91" y="795"/>
                      <a:pt x="1" y="1050"/>
                      <a:pt x="2" y="1312"/>
                    </a:cubicBezTo>
                    <a:lnTo>
                      <a:pt x="2" y="2486"/>
                    </a:lnTo>
                    <a:lnTo>
                      <a:pt x="593" y="2486"/>
                    </a:lnTo>
                    <a:cubicBezTo>
                      <a:pt x="505" y="2383"/>
                      <a:pt x="432" y="2268"/>
                      <a:pt x="377" y="2144"/>
                    </a:cubicBezTo>
                    <a:cubicBezTo>
                      <a:pt x="335" y="2049"/>
                      <a:pt x="162" y="1652"/>
                      <a:pt x="263" y="1205"/>
                    </a:cubicBezTo>
                    <a:cubicBezTo>
                      <a:pt x="313" y="980"/>
                      <a:pt x="384" y="960"/>
                      <a:pt x="491" y="646"/>
                    </a:cubicBezTo>
                    <a:cubicBezTo>
                      <a:pt x="515" y="577"/>
                      <a:pt x="630" y="240"/>
                      <a:pt x="6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41"/>
              <p:cNvSpPr/>
              <p:nvPr/>
            </p:nvSpPr>
            <p:spPr>
              <a:xfrm>
                <a:off x="1072525" y="4083300"/>
                <a:ext cx="406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1490" extrusionOk="0">
                    <a:moveTo>
                      <a:pt x="688" y="1"/>
                    </a:moveTo>
                    <a:cubicBezTo>
                      <a:pt x="419" y="1"/>
                      <a:pt x="153" y="135"/>
                      <a:pt x="1" y="390"/>
                    </a:cubicBezTo>
                    <a:cubicBezTo>
                      <a:pt x="129" y="312"/>
                      <a:pt x="272" y="274"/>
                      <a:pt x="415" y="274"/>
                    </a:cubicBezTo>
                    <a:cubicBezTo>
                      <a:pt x="622" y="274"/>
                      <a:pt x="827" y="354"/>
                      <a:pt x="982" y="509"/>
                    </a:cubicBezTo>
                    <a:cubicBezTo>
                      <a:pt x="1242" y="768"/>
                      <a:pt x="1292" y="1174"/>
                      <a:pt x="1101" y="1489"/>
                    </a:cubicBezTo>
                    <a:cubicBezTo>
                      <a:pt x="1548" y="1221"/>
                      <a:pt x="1623" y="604"/>
                      <a:pt x="1254" y="236"/>
                    </a:cubicBezTo>
                    <a:cubicBezTo>
                      <a:pt x="1096" y="77"/>
                      <a:pt x="891" y="1"/>
                      <a:pt x="6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41"/>
              <p:cNvSpPr/>
              <p:nvPr/>
            </p:nvSpPr>
            <p:spPr>
              <a:xfrm>
                <a:off x="1099725" y="4076025"/>
                <a:ext cx="24675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66" extrusionOk="0">
                    <a:moveTo>
                      <a:pt x="442" y="1"/>
                    </a:moveTo>
                    <a:cubicBezTo>
                      <a:pt x="260" y="1"/>
                      <a:pt x="83" y="103"/>
                      <a:pt x="1" y="285"/>
                    </a:cubicBezTo>
                    <a:cubicBezTo>
                      <a:pt x="88" y="217"/>
                      <a:pt x="193" y="183"/>
                      <a:pt x="297" y="183"/>
                    </a:cubicBezTo>
                    <a:cubicBezTo>
                      <a:pt x="403" y="183"/>
                      <a:pt x="509" y="217"/>
                      <a:pt x="597" y="286"/>
                    </a:cubicBezTo>
                    <a:cubicBezTo>
                      <a:pt x="770" y="425"/>
                      <a:pt x="828" y="664"/>
                      <a:pt x="736" y="866"/>
                    </a:cubicBezTo>
                    <a:cubicBezTo>
                      <a:pt x="985" y="673"/>
                      <a:pt x="986" y="299"/>
                      <a:pt x="740" y="105"/>
                    </a:cubicBezTo>
                    <a:cubicBezTo>
                      <a:pt x="650" y="34"/>
                      <a:pt x="545" y="1"/>
                      <a:pt x="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41"/>
              <p:cNvSpPr/>
              <p:nvPr/>
            </p:nvSpPr>
            <p:spPr>
              <a:xfrm>
                <a:off x="1248450" y="4093550"/>
                <a:ext cx="48350" cy="44325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773" extrusionOk="0">
                    <a:moveTo>
                      <a:pt x="1114" y="1"/>
                    </a:moveTo>
                    <a:cubicBezTo>
                      <a:pt x="872" y="1"/>
                      <a:pt x="628" y="91"/>
                      <a:pt x="439" y="280"/>
                    </a:cubicBezTo>
                    <a:cubicBezTo>
                      <a:pt x="0" y="720"/>
                      <a:pt x="92" y="1454"/>
                      <a:pt x="623" y="1773"/>
                    </a:cubicBezTo>
                    <a:cubicBezTo>
                      <a:pt x="396" y="1398"/>
                      <a:pt x="454" y="916"/>
                      <a:pt x="764" y="605"/>
                    </a:cubicBezTo>
                    <a:cubicBezTo>
                      <a:pt x="948" y="421"/>
                      <a:pt x="1192" y="326"/>
                      <a:pt x="1438" y="326"/>
                    </a:cubicBezTo>
                    <a:cubicBezTo>
                      <a:pt x="1609" y="326"/>
                      <a:pt x="1780" y="371"/>
                      <a:pt x="1933" y="464"/>
                    </a:cubicBezTo>
                    <a:cubicBezTo>
                      <a:pt x="1751" y="160"/>
                      <a:pt x="1434" y="1"/>
                      <a:pt x="1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41"/>
              <p:cNvSpPr/>
              <p:nvPr/>
            </p:nvSpPr>
            <p:spPr>
              <a:xfrm>
                <a:off x="1243675" y="4075375"/>
                <a:ext cx="26600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7" extrusionOk="0">
                    <a:moveTo>
                      <a:pt x="574" y="0"/>
                    </a:moveTo>
                    <a:cubicBezTo>
                      <a:pt x="540" y="0"/>
                      <a:pt x="505" y="4"/>
                      <a:pt x="470" y="12"/>
                    </a:cubicBezTo>
                    <a:cubicBezTo>
                      <a:pt x="163" y="78"/>
                      <a:pt x="0" y="416"/>
                      <a:pt x="140" y="697"/>
                    </a:cubicBezTo>
                    <a:cubicBezTo>
                      <a:pt x="146" y="475"/>
                      <a:pt x="302" y="286"/>
                      <a:pt x="520" y="239"/>
                    </a:cubicBezTo>
                    <a:cubicBezTo>
                      <a:pt x="554" y="232"/>
                      <a:pt x="588" y="228"/>
                      <a:pt x="622" y="228"/>
                    </a:cubicBezTo>
                    <a:cubicBezTo>
                      <a:pt x="802" y="228"/>
                      <a:pt x="972" y="330"/>
                      <a:pt x="1055" y="499"/>
                    </a:cubicBezTo>
                    <a:cubicBezTo>
                      <a:pt x="1063" y="221"/>
                      <a:pt x="839" y="0"/>
                      <a:pt x="5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41"/>
              <p:cNvSpPr/>
              <p:nvPr/>
            </p:nvSpPr>
            <p:spPr>
              <a:xfrm>
                <a:off x="1194025" y="4069450"/>
                <a:ext cx="26600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8" extrusionOk="0">
                    <a:moveTo>
                      <a:pt x="573" y="1"/>
                    </a:moveTo>
                    <a:cubicBezTo>
                      <a:pt x="540" y="1"/>
                      <a:pt x="505" y="4"/>
                      <a:pt x="471" y="12"/>
                    </a:cubicBezTo>
                    <a:cubicBezTo>
                      <a:pt x="164" y="78"/>
                      <a:pt x="1" y="415"/>
                      <a:pt x="140" y="697"/>
                    </a:cubicBezTo>
                    <a:cubicBezTo>
                      <a:pt x="146" y="475"/>
                      <a:pt x="302" y="286"/>
                      <a:pt x="520" y="238"/>
                    </a:cubicBezTo>
                    <a:cubicBezTo>
                      <a:pt x="554" y="231"/>
                      <a:pt x="588" y="227"/>
                      <a:pt x="621" y="227"/>
                    </a:cubicBezTo>
                    <a:cubicBezTo>
                      <a:pt x="802" y="227"/>
                      <a:pt x="973" y="330"/>
                      <a:pt x="1055" y="499"/>
                    </a:cubicBezTo>
                    <a:cubicBezTo>
                      <a:pt x="1063" y="221"/>
                      <a:pt x="838" y="1"/>
                      <a:pt x="5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41"/>
              <p:cNvSpPr/>
              <p:nvPr/>
            </p:nvSpPr>
            <p:spPr>
              <a:xfrm>
                <a:off x="1144525" y="4086800"/>
                <a:ext cx="26125" cy="1870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748" extrusionOk="0">
                    <a:moveTo>
                      <a:pt x="483" y="0"/>
                    </a:moveTo>
                    <a:cubicBezTo>
                      <a:pt x="283" y="0"/>
                      <a:pt x="94" y="124"/>
                      <a:pt x="25" y="328"/>
                    </a:cubicBezTo>
                    <a:cubicBezTo>
                      <a:pt x="12" y="364"/>
                      <a:pt x="4" y="402"/>
                      <a:pt x="1" y="441"/>
                    </a:cubicBezTo>
                    <a:cubicBezTo>
                      <a:pt x="91" y="301"/>
                      <a:pt x="245" y="220"/>
                      <a:pt x="405" y="220"/>
                    </a:cubicBezTo>
                    <a:cubicBezTo>
                      <a:pt x="458" y="220"/>
                      <a:pt x="511" y="229"/>
                      <a:pt x="563" y="247"/>
                    </a:cubicBezTo>
                    <a:cubicBezTo>
                      <a:pt x="772" y="319"/>
                      <a:pt x="906" y="526"/>
                      <a:pt x="885" y="747"/>
                    </a:cubicBezTo>
                    <a:cubicBezTo>
                      <a:pt x="1044" y="504"/>
                      <a:pt x="954" y="176"/>
                      <a:pt x="693" y="49"/>
                    </a:cubicBezTo>
                    <a:cubicBezTo>
                      <a:pt x="625" y="16"/>
                      <a:pt x="553" y="0"/>
                      <a:pt x="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0" name="Google Shape;2290;p41"/>
            <p:cNvGrpSpPr/>
            <p:nvPr/>
          </p:nvGrpSpPr>
          <p:grpSpPr>
            <a:xfrm>
              <a:off x="3647505" y="2005590"/>
              <a:ext cx="1791942" cy="2217278"/>
              <a:chOff x="1064425" y="3850150"/>
              <a:chExt cx="241300" cy="298575"/>
            </a:xfrm>
          </p:grpSpPr>
          <p:sp>
            <p:nvSpPr>
              <p:cNvPr id="2291" name="Google Shape;2291;p41"/>
              <p:cNvSpPr/>
              <p:nvPr/>
            </p:nvSpPr>
            <p:spPr>
              <a:xfrm>
                <a:off x="1064425" y="3850150"/>
                <a:ext cx="241300" cy="298575"/>
              </a:xfrm>
              <a:custGeom>
                <a:avLst/>
                <a:gdLst/>
                <a:ahLst/>
                <a:cxnLst/>
                <a:rect l="l" t="t" r="r" b="b"/>
                <a:pathLst>
                  <a:path w="9652" h="11943" extrusionOk="0">
                    <a:moveTo>
                      <a:pt x="4717" y="10101"/>
                    </a:moveTo>
                    <a:cubicBezTo>
                      <a:pt x="4713" y="10101"/>
                      <a:pt x="4710" y="10102"/>
                      <a:pt x="4706" y="10103"/>
                    </a:cubicBezTo>
                    <a:lnTo>
                      <a:pt x="4700" y="10104"/>
                    </a:lnTo>
                    <a:lnTo>
                      <a:pt x="4691" y="10105"/>
                    </a:lnTo>
                    <a:cubicBezTo>
                      <a:pt x="4658" y="10111"/>
                      <a:pt x="4640" y="10145"/>
                      <a:pt x="4652" y="10175"/>
                    </a:cubicBezTo>
                    <a:lnTo>
                      <a:pt x="4656" y="10184"/>
                    </a:lnTo>
                    <a:cubicBezTo>
                      <a:pt x="4657" y="10188"/>
                      <a:pt x="4658" y="10192"/>
                      <a:pt x="4659" y="10195"/>
                    </a:cubicBezTo>
                    <a:cubicBezTo>
                      <a:pt x="4668" y="10216"/>
                      <a:pt x="4687" y="10229"/>
                      <a:pt x="4707" y="10229"/>
                    </a:cubicBezTo>
                    <a:lnTo>
                      <a:pt x="4707" y="10228"/>
                    </a:lnTo>
                    <a:cubicBezTo>
                      <a:pt x="4729" y="10228"/>
                      <a:pt x="4748" y="10214"/>
                      <a:pt x="4755" y="10195"/>
                    </a:cubicBezTo>
                    <a:cubicBezTo>
                      <a:pt x="4757" y="10192"/>
                      <a:pt x="4758" y="10188"/>
                      <a:pt x="4760" y="10183"/>
                    </a:cubicBezTo>
                    <a:cubicBezTo>
                      <a:pt x="4761" y="10180"/>
                      <a:pt x="4763" y="10176"/>
                      <a:pt x="4764" y="10171"/>
                    </a:cubicBezTo>
                    <a:cubicBezTo>
                      <a:pt x="4778" y="10137"/>
                      <a:pt x="4752" y="10101"/>
                      <a:pt x="4717" y="10101"/>
                    </a:cubicBezTo>
                    <a:close/>
                    <a:moveTo>
                      <a:pt x="4526" y="144"/>
                    </a:moveTo>
                    <a:lnTo>
                      <a:pt x="4907" y="707"/>
                    </a:lnTo>
                    <a:cubicBezTo>
                      <a:pt x="5277" y="1253"/>
                      <a:pt x="5481" y="1972"/>
                      <a:pt x="5481" y="2732"/>
                    </a:cubicBezTo>
                    <a:lnTo>
                      <a:pt x="5481" y="3466"/>
                    </a:lnTo>
                    <a:cubicBezTo>
                      <a:pt x="5481" y="3494"/>
                      <a:pt x="5503" y="3517"/>
                      <a:pt x="5531" y="3518"/>
                    </a:cubicBezTo>
                    <a:cubicBezTo>
                      <a:pt x="5975" y="3532"/>
                      <a:pt x="6102" y="3752"/>
                      <a:pt x="6310" y="4115"/>
                    </a:cubicBezTo>
                    <a:cubicBezTo>
                      <a:pt x="6414" y="4299"/>
                      <a:pt x="6545" y="4528"/>
                      <a:pt x="6748" y="4776"/>
                    </a:cubicBezTo>
                    <a:cubicBezTo>
                      <a:pt x="6906" y="4971"/>
                      <a:pt x="6991" y="5214"/>
                      <a:pt x="6990" y="5464"/>
                    </a:cubicBezTo>
                    <a:lnTo>
                      <a:pt x="6990" y="6587"/>
                    </a:lnTo>
                    <a:lnTo>
                      <a:pt x="5533" y="6587"/>
                    </a:lnTo>
                    <a:cubicBezTo>
                      <a:pt x="5504" y="6587"/>
                      <a:pt x="5481" y="6611"/>
                      <a:pt x="5481" y="6638"/>
                    </a:cubicBezTo>
                    <a:lnTo>
                      <a:pt x="5481" y="7170"/>
                    </a:lnTo>
                    <a:lnTo>
                      <a:pt x="4978" y="7170"/>
                    </a:lnTo>
                    <a:cubicBezTo>
                      <a:pt x="4950" y="7170"/>
                      <a:pt x="4927" y="7192"/>
                      <a:pt x="4927" y="7220"/>
                    </a:cubicBezTo>
                    <a:cubicBezTo>
                      <a:pt x="4930" y="7743"/>
                      <a:pt x="5007" y="8233"/>
                      <a:pt x="5157" y="8678"/>
                    </a:cubicBezTo>
                    <a:cubicBezTo>
                      <a:pt x="5164" y="8696"/>
                      <a:pt x="5180" y="8709"/>
                      <a:pt x="5199" y="8713"/>
                    </a:cubicBezTo>
                    <a:cubicBezTo>
                      <a:pt x="5201" y="8713"/>
                      <a:pt x="5203" y="8713"/>
                      <a:pt x="5205" y="8713"/>
                    </a:cubicBezTo>
                    <a:cubicBezTo>
                      <a:pt x="5222" y="8713"/>
                      <a:pt x="5239" y="8705"/>
                      <a:pt x="5248" y="8690"/>
                    </a:cubicBezTo>
                    <a:cubicBezTo>
                      <a:pt x="5426" y="8425"/>
                      <a:pt x="5723" y="8268"/>
                      <a:pt x="6038" y="8268"/>
                    </a:cubicBezTo>
                    <a:cubicBezTo>
                      <a:pt x="6075" y="8268"/>
                      <a:pt x="6112" y="8270"/>
                      <a:pt x="6150" y="8274"/>
                    </a:cubicBezTo>
                    <a:cubicBezTo>
                      <a:pt x="6503" y="8315"/>
                      <a:pt x="6805" y="8552"/>
                      <a:pt x="6929" y="8887"/>
                    </a:cubicBezTo>
                    <a:cubicBezTo>
                      <a:pt x="6937" y="8908"/>
                      <a:pt x="6957" y="8920"/>
                      <a:pt x="6977" y="8920"/>
                    </a:cubicBezTo>
                    <a:cubicBezTo>
                      <a:pt x="6988" y="8920"/>
                      <a:pt x="6999" y="8917"/>
                      <a:pt x="7009" y="8909"/>
                    </a:cubicBezTo>
                    <a:cubicBezTo>
                      <a:pt x="7276" y="8697"/>
                      <a:pt x="7608" y="8582"/>
                      <a:pt x="7949" y="8582"/>
                    </a:cubicBezTo>
                    <a:cubicBezTo>
                      <a:pt x="8443" y="8582"/>
                      <a:pt x="8907" y="8824"/>
                      <a:pt x="9192" y="9229"/>
                    </a:cubicBezTo>
                    <a:cubicBezTo>
                      <a:pt x="9477" y="9633"/>
                      <a:pt x="9548" y="10151"/>
                      <a:pt x="9381" y="10617"/>
                    </a:cubicBezTo>
                    <a:cubicBezTo>
                      <a:pt x="9214" y="11082"/>
                      <a:pt x="8830" y="11438"/>
                      <a:pt x="8353" y="11569"/>
                    </a:cubicBezTo>
                    <a:cubicBezTo>
                      <a:pt x="8220" y="11606"/>
                      <a:pt x="8084" y="11624"/>
                      <a:pt x="7948" y="11624"/>
                    </a:cubicBezTo>
                    <a:cubicBezTo>
                      <a:pt x="7600" y="11624"/>
                      <a:pt x="7257" y="11504"/>
                      <a:pt x="6982" y="11277"/>
                    </a:cubicBezTo>
                    <a:cubicBezTo>
                      <a:pt x="6972" y="11269"/>
                      <a:pt x="6961" y="11266"/>
                      <a:pt x="6950" y="11266"/>
                    </a:cubicBezTo>
                    <a:cubicBezTo>
                      <a:pt x="6934" y="11266"/>
                      <a:pt x="6917" y="11274"/>
                      <a:pt x="6907" y="11289"/>
                    </a:cubicBezTo>
                    <a:cubicBezTo>
                      <a:pt x="6681" y="11635"/>
                      <a:pt x="6297" y="11841"/>
                      <a:pt x="5890" y="11841"/>
                    </a:cubicBezTo>
                    <a:cubicBezTo>
                      <a:pt x="5847" y="11841"/>
                      <a:pt x="5803" y="11838"/>
                      <a:pt x="5759" y="11834"/>
                    </a:cubicBezTo>
                    <a:cubicBezTo>
                      <a:pt x="5305" y="11784"/>
                      <a:pt x="4916" y="11483"/>
                      <a:pt x="4755" y="11056"/>
                    </a:cubicBezTo>
                    <a:cubicBezTo>
                      <a:pt x="4748" y="11035"/>
                      <a:pt x="4729" y="11022"/>
                      <a:pt x="4707" y="11022"/>
                    </a:cubicBezTo>
                    <a:cubicBezTo>
                      <a:pt x="4686" y="11022"/>
                      <a:pt x="4666" y="11035"/>
                      <a:pt x="4659" y="11056"/>
                    </a:cubicBezTo>
                    <a:cubicBezTo>
                      <a:pt x="4479" y="11526"/>
                      <a:pt x="4028" y="11837"/>
                      <a:pt x="3525" y="11840"/>
                    </a:cubicBezTo>
                    <a:cubicBezTo>
                      <a:pt x="3523" y="11840"/>
                      <a:pt x="3522" y="11840"/>
                      <a:pt x="3521" y="11840"/>
                    </a:cubicBezTo>
                    <a:cubicBezTo>
                      <a:pt x="3143" y="11840"/>
                      <a:pt x="2787" y="11662"/>
                      <a:pt x="2559" y="11361"/>
                    </a:cubicBezTo>
                    <a:cubicBezTo>
                      <a:pt x="2549" y="11347"/>
                      <a:pt x="2534" y="11340"/>
                      <a:pt x="2519" y="11340"/>
                    </a:cubicBezTo>
                    <a:cubicBezTo>
                      <a:pt x="2508" y="11340"/>
                      <a:pt x="2498" y="11344"/>
                      <a:pt x="2488" y="11350"/>
                    </a:cubicBezTo>
                    <a:cubicBezTo>
                      <a:pt x="2242" y="11531"/>
                      <a:pt x="1948" y="11624"/>
                      <a:pt x="1650" y="11624"/>
                    </a:cubicBezTo>
                    <a:cubicBezTo>
                      <a:pt x="1504" y="11624"/>
                      <a:pt x="1357" y="11602"/>
                      <a:pt x="1214" y="11556"/>
                    </a:cubicBezTo>
                    <a:cubicBezTo>
                      <a:pt x="780" y="11415"/>
                      <a:pt x="440" y="11076"/>
                      <a:pt x="299" y="10644"/>
                    </a:cubicBezTo>
                    <a:cubicBezTo>
                      <a:pt x="1" y="9725"/>
                      <a:pt x="685" y="8784"/>
                      <a:pt x="1649" y="8784"/>
                    </a:cubicBezTo>
                    <a:cubicBezTo>
                      <a:pt x="1650" y="8784"/>
                      <a:pt x="1652" y="8784"/>
                      <a:pt x="1653" y="8784"/>
                    </a:cubicBezTo>
                    <a:cubicBezTo>
                      <a:pt x="1872" y="8784"/>
                      <a:pt x="2087" y="8834"/>
                      <a:pt x="2283" y="8932"/>
                    </a:cubicBezTo>
                    <a:cubicBezTo>
                      <a:pt x="2289" y="8936"/>
                      <a:pt x="2297" y="8938"/>
                      <a:pt x="2305" y="8938"/>
                    </a:cubicBezTo>
                    <a:cubicBezTo>
                      <a:pt x="2311" y="8938"/>
                      <a:pt x="2318" y="8936"/>
                      <a:pt x="2324" y="8934"/>
                    </a:cubicBezTo>
                    <a:cubicBezTo>
                      <a:pt x="2337" y="8929"/>
                      <a:pt x="2348" y="8919"/>
                      <a:pt x="2354" y="8905"/>
                    </a:cubicBezTo>
                    <a:cubicBezTo>
                      <a:pt x="2469" y="8620"/>
                      <a:pt x="2731" y="8423"/>
                      <a:pt x="3037" y="8390"/>
                    </a:cubicBezTo>
                    <a:cubicBezTo>
                      <a:pt x="3066" y="8387"/>
                      <a:pt x="3096" y="8385"/>
                      <a:pt x="3125" y="8385"/>
                    </a:cubicBezTo>
                    <a:cubicBezTo>
                      <a:pt x="3399" y="8385"/>
                      <a:pt x="3657" y="8519"/>
                      <a:pt x="3813" y="8748"/>
                    </a:cubicBezTo>
                    <a:cubicBezTo>
                      <a:pt x="3824" y="8763"/>
                      <a:pt x="3840" y="8770"/>
                      <a:pt x="3855" y="8770"/>
                    </a:cubicBezTo>
                    <a:cubicBezTo>
                      <a:pt x="3875" y="8770"/>
                      <a:pt x="3895" y="8759"/>
                      <a:pt x="3903" y="8737"/>
                    </a:cubicBezTo>
                    <a:cubicBezTo>
                      <a:pt x="4088" y="8224"/>
                      <a:pt x="4188" y="7714"/>
                      <a:pt x="4201" y="7223"/>
                    </a:cubicBezTo>
                    <a:cubicBezTo>
                      <a:pt x="4201" y="7194"/>
                      <a:pt x="4178" y="7170"/>
                      <a:pt x="4150" y="7170"/>
                    </a:cubicBezTo>
                    <a:lnTo>
                      <a:pt x="3570" y="7170"/>
                    </a:lnTo>
                    <a:lnTo>
                      <a:pt x="3570" y="6640"/>
                    </a:lnTo>
                    <a:cubicBezTo>
                      <a:pt x="3570" y="6611"/>
                      <a:pt x="3547" y="6588"/>
                      <a:pt x="3520" y="6588"/>
                    </a:cubicBezTo>
                    <a:lnTo>
                      <a:pt x="2060" y="6588"/>
                    </a:lnTo>
                    <a:lnTo>
                      <a:pt x="2060" y="5465"/>
                    </a:lnTo>
                    <a:cubicBezTo>
                      <a:pt x="2059" y="5246"/>
                      <a:pt x="2124" y="5032"/>
                      <a:pt x="2247" y="4852"/>
                    </a:cubicBezTo>
                    <a:cubicBezTo>
                      <a:pt x="2265" y="4826"/>
                      <a:pt x="2283" y="4802"/>
                      <a:pt x="2302" y="4778"/>
                    </a:cubicBezTo>
                    <a:cubicBezTo>
                      <a:pt x="2341" y="4729"/>
                      <a:pt x="2379" y="4680"/>
                      <a:pt x="2420" y="4624"/>
                    </a:cubicBezTo>
                    <a:cubicBezTo>
                      <a:pt x="2428" y="4613"/>
                      <a:pt x="2435" y="4602"/>
                      <a:pt x="2444" y="4591"/>
                    </a:cubicBezTo>
                    <a:lnTo>
                      <a:pt x="2456" y="4574"/>
                    </a:lnTo>
                    <a:cubicBezTo>
                      <a:pt x="2476" y="4544"/>
                      <a:pt x="2500" y="4511"/>
                      <a:pt x="2522" y="4477"/>
                    </a:cubicBezTo>
                    <a:cubicBezTo>
                      <a:pt x="2534" y="4459"/>
                      <a:pt x="2545" y="4442"/>
                      <a:pt x="2556" y="4424"/>
                    </a:cubicBezTo>
                    <a:lnTo>
                      <a:pt x="2557" y="4423"/>
                    </a:lnTo>
                    <a:cubicBezTo>
                      <a:pt x="2573" y="4399"/>
                      <a:pt x="2593" y="4368"/>
                      <a:pt x="2611" y="4336"/>
                    </a:cubicBezTo>
                    <a:cubicBezTo>
                      <a:pt x="2622" y="4318"/>
                      <a:pt x="2633" y="4302"/>
                      <a:pt x="2642" y="4285"/>
                    </a:cubicBezTo>
                    <a:cubicBezTo>
                      <a:pt x="2660" y="4255"/>
                      <a:pt x="2678" y="4225"/>
                      <a:pt x="2694" y="4196"/>
                    </a:cubicBezTo>
                    <a:lnTo>
                      <a:pt x="2737" y="4121"/>
                    </a:lnTo>
                    <a:cubicBezTo>
                      <a:pt x="2946" y="3755"/>
                      <a:pt x="3073" y="3533"/>
                      <a:pt x="3521" y="3518"/>
                    </a:cubicBezTo>
                    <a:cubicBezTo>
                      <a:pt x="3549" y="3518"/>
                      <a:pt x="3570" y="3495"/>
                      <a:pt x="3570" y="3467"/>
                    </a:cubicBezTo>
                    <a:lnTo>
                      <a:pt x="3570" y="2730"/>
                    </a:lnTo>
                    <a:cubicBezTo>
                      <a:pt x="3570" y="2652"/>
                      <a:pt x="3574" y="2568"/>
                      <a:pt x="3580" y="2473"/>
                    </a:cubicBezTo>
                    <a:cubicBezTo>
                      <a:pt x="3580" y="2455"/>
                      <a:pt x="3582" y="2437"/>
                      <a:pt x="3583" y="2419"/>
                    </a:cubicBezTo>
                    <a:cubicBezTo>
                      <a:pt x="3585" y="2410"/>
                      <a:pt x="3586" y="2401"/>
                      <a:pt x="3586" y="2391"/>
                    </a:cubicBezTo>
                    <a:cubicBezTo>
                      <a:pt x="3592" y="2328"/>
                      <a:pt x="3597" y="2271"/>
                      <a:pt x="3604" y="2217"/>
                    </a:cubicBezTo>
                    <a:cubicBezTo>
                      <a:pt x="3607" y="2187"/>
                      <a:pt x="3612" y="2157"/>
                      <a:pt x="3617" y="2125"/>
                    </a:cubicBezTo>
                    <a:cubicBezTo>
                      <a:pt x="3624" y="2073"/>
                      <a:pt x="3634" y="2019"/>
                      <a:pt x="3645" y="1961"/>
                    </a:cubicBezTo>
                    <a:lnTo>
                      <a:pt x="3650" y="1936"/>
                    </a:lnTo>
                    <a:cubicBezTo>
                      <a:pt x="3653" y="1915"/>
                      <a:pt x="3658" y="1894"/>
                      <a:pt x="3662" y="1873"/>
                    </a:cubicBezTo>
                    <a:cubicBezTo>
                      <a:pt x="3676" y="1810"/>
                      <a:pt x="3692" y="1746"/>
                      <a:pt x="3710" y="1677"/>
                    </a:cubicBezTo>
                    <a:cubicBezTo>
                      <a:pt x="3712" y="1670"/>
                      <a:pt x="3713" y="1663"/>
                      <a:pt x="3716" y="1656"/>
                    </a:cubicBezTo>
                    <a:cubicBezTo>
                      <a:pt x="3717" y="1649"/>
                      <a:pt x="3719" y="1640"/>
                      <a:pt x="3722" y="1633"/>
                    </a:cubicBezTo>
                    <a:cubicBezTo>
                      <a:pt x="3742" y="1562"/>
                      <a:pt x="3765" y="1489"/>
                      <a:pt x="3794" y="1409"/>
                    </a:cubicBezTo>
                    <a:cubicBezTo>
                      <a:pt x="3800" y="1390"/>
                      <a:pt x="3808" y="1372"/>
                      <a:pt x="3815" y="1353"/>
                    </a:cubicBezTo>
                    <a:cubicBezTo>
                      <a:pt x="3819" y="1343"/>
                      <a:pt x="3823" y="1335"/>
                      <a:pt x="3826" y="1325"/>
                    </a:cubicBezTo>
                    <a:cubicBezTo>
                      <a:pt x="3847" y="1271"/>
                      <a:pt x="3865" y="1228"/>
                      <a:pt x="3883" y="1188"/>
                    </a:cubicBezTo>
                    <a:cubicBezTo>
                      <a:pt x="3894" y="1161"/>
                      <a:pt x="3907" y="1133"/>
                      <a:pt x="3922" y="1099"/>
                    </a:cubicBezTo>
                    <a:cubicBezTo>
                      <a:pt x="3927" y="1091"/>
                      <a:pt x="3931" y="1082"/>
                      <a:pt x="3934" y="1074"/>
                    </a:cubicBezTo>
                    <a:lnTo>
                      <a:pt x="3939" y="1064"/>
                    </a:lnTo>
                    <a:cubicBezTo>
                      <a:pt x="3942" y="1061"/>
                      <a:pt x="3944" y="1057"/>
                      <a:pt x="3946" y="1052"/>
                    </a:cubicBezTo>
                    <a:cubicBezTo>
                      <a:pt x="4004" y="933"/>
                      <a:pt x="4070" y="818"/>
                      <a:pt x="4144" y="707"/>
                    </a:cubicBezTo>
                    <a:lnTo>
                      <a:pt x="4526" y="144"/>
                    </a:lnTo>
                    <a:close/>
                    <a:moveTo>
                      <a:pt x="4525" y="1"/>
                    </a:moveTo>
                    <a:cubicBezTo>
                      <a:pt x="4509" y="1"/>
                      <a:pt x="4493" y="8"/>
                      <a:pt x="4483" y="23"/>
                    </a:cubicBezTo>
                    <a:lnTo>
                      <a:pt x="4058" y="650"/>
                    </a:lnTo>
                    <a:cubicBezTo>
                      <a:pt x="3986" y="757"/>
                      <a:pt x="3921" y="870"/>
                      <a:pt x="3864" y="986"/>
                    </a:cubicBezTo>
                    <a:cubicBezTo>
                      <a:pt x="3860" y="990"/>
                      <a:pt x="3857" y="994"/>
                      <a:pt x="3855" y="998"/>
                    </a:cubicBezTo>
                    <a:cubicBezTo>
                      <a:pt x="3850" y="1009"/>
                      <a:pt x="3845" y="1021"/>
                      <a:pt x="3839" y="1032"/>
                    </a:cubicBezTo>
                    <a:cubicBezTo>
                      <a:pt x="3837" y="1040"/>
                      <a:pt x="3833" y="1048"/>
                      <a:pt x="3830" y="1055"/>
                    </a:cubicBezTo>
                    <a:cubicBezTo>
                      <a:pt x="3813" y="1090"/>
                      <a:pt x="3800" y="1119"/>
                      <a:pt x="3788" y="1146"/>
                    </a:cubicBezTo>
                    <a:cubicBezTo>
                      <a:pt x="3770" y="1188"/>
                      <a:pt x="3752" y="1233"/>
                      <a:pt x="3730" y="1288"/>
                    </a:cubicBezTo>
                    <a:cubicBezTo>
                      <a:pt x="3726" y="1298"/>
                      <a:pt x="3723" y="1306"/>
                      <a:pt x="3719" y="1314"/>
                    </a:cubicBezTo>
                    <a:cubicBezTo>
                      <a:pt x="3712" y="1334"/>
                      <a:pt x="3704" y="1354"/>
                      <a:pt x="3696" y="1375"/>
                    </a:cubicBezTo>
                    <a:cubicBezTo>
                      <a:pt x="3666" y="1456"/>
                      <a:pt x="3642" y="1532"/>
                      <a:pt x="3622" y="1605"/>
                    </a:cubicBezTo>
                    <a:cubicBezTo>
                      <a:pt x="3619" y="1614"/>
                      <a:pt x="3617" y="1622"/>
                      <a:pt x="3615" y="1632"/>
                    </a:cubicBezTo>
                    <a:cubicBezTo>
                      <a:pt x="3613" y="1638"/>
                      <a:pt x="3612" y="1644"/>
                      <a:pt x="3610" y="1650"/>
                    </a:cubicBezTo>
                    <a:cubicBezTo>
                      <a:pt x="3591" y="1721"/>
                      <a:pt x="3575" y="1787"/>
                      <a:pt x="3561" y="1853"/>
                    </a:cubicBezTo>
                    <a:cubicBezTo>
                      <a:pt x="3556" y="1873"/>
                      <a:pt x="3552" y="1895"/>
                      <a:pt x="3547" y="1917"/>
                    </a:cubicBezTo>
                    <a:lnTo>
                      <a:pt x="3543" y="1942"/>
                    </a:lnTo>
                    <a:cubicBezTo>
                      <a:pt x="3532" y="2002"/>
                      <a:pt x="3522" y="2056"/>
                      <a:pt x="3514" y="2110"/>
                    </a:cubicBezTo>
                    <a:cubicBezTo>
                      <a:pt x="3509" y="2143"/>
                      <a:pt x="3505" y="2175"/>
                      <a:pt x="3500" y="2205"/>
                    </a:cubicBezTo>
                    <a:cubicBezTo>
                      <a:pt x="3494" y="2259"/>
                      <a:pt x="3488" y="2318"/>
                      <a:pt x="3482" y="2383"/>
                    </a:cubicBezTo>
                    <a:cubicBezTo>
                      <a:pt x="3482" y="2393"/>
                      <a:pt x="3481" y="2401"/>
                      <a:pt x="3480" y="2411"/>
                    </a:cubicBezTo>
                    <a:cubicBezTo>
                      <a:pt x="3479" y="2430"/>
                      <a:pt x="3476" y="2448"/>
                      <a:pt x="3475" y="2467"/>
                    </a:cubicBezTo>
                    <a:cubicBezTo>
                      <a:pt x="3470" y="2563"/>
                      <a:pt x="3467" y="2649"/>
                      <a:pt x="3467" y="2730"/>
                    </a:cubicBezTo>
                    <a:lnTo>
                      <a:pt x="3467" y="3418"/>
                    </a:lnTo>
                    <a:cubicBezTo>
                      <a:pt x="3002" y="3449"/>
                      <a:pt x="2859" y="3699"/>
                      <a:pt x="2647" y="4070"/>
                    </a:cubicBezTo>
                    <a:cubicBezTo>
                      <a:pt x="2634" y="4095"/>
                      <a:pt x="2619" y="4120"/>
                      <a:pt x="2605" y="4145"/>
                    </a:cubicBezTo>
                    <a:cubicBezTo>
                      <a:pt x="2588" y="4173"/>
                      <a:pt x="2571" y="4203"/>
                      <a:pt x="2553" y="4233"/>
                    </a:cubicBezTo>
                    <a:cubicBezTo>
                      <a:pt x="2544" y="4249"/>
                      <a:pt x="2534" y="4265"/>
                      <a:pt x="2523" y="4282"/>
                    </a:cubicBezTo>
                    <a:cubicBezTo>
                      <a:pt x="2509" y="4306"/>
                      <a:pt x="2492" y="4333"/>
                      <a:pt x="2470" y="4368"/>
                    </a:cubicBezTo>
                    <a:lnTo>
                      <a:pt x="2469" y="4369"/>
                    </a:lnTo>
                    <a:cubicBezTo>
                      <a:pt x="2458" y="4387"/>
                      <a:pt x="2448" y="4404"/>
                      <a:pt x="2435" y="4421"/>
                    </a:cubicBezTo>
                    <a:cubicBezTo>
                      <a:pt x="2415" y="4453"/>
                      <a:pt x="2391" y="4487"/>
                      <a:pt x="2371" y="4515"/>
                    </a:cubicBezTo>
                    <a:lnTo>
                      <a:pt x="2359" y="4532"/>
                    </a:lnTo>
                    <a:cubicBezTo>
                      <a:pt x="2351" y="4543"/>
                      <a:pt x="2344" y="4553"/>
                      <a:pt x="2337" y="4564"/>
                    </a:cubicBezTo>
                    <a:cubicBezTo>
                      <a:pt x="2297" y="4618"/>
                      <a:pt x="2260" y="4667"/>
                      <a:pt x="2223" y="4713"/>
                    </a:cubicBezTo>
                    <a:cubicBezTo>
                      <a:pt x="2201" y="4739"/>
                      <a:pt x="2181" y="4767"/>
                      <a:pt x="2161" y="4794"/>
                    </a:cubicBezTo>
                    <a:cubicBezTo>
                      <a:pt x="2027" y="4993"/>
                      <a:pt x="1956" y="5226"/>
                      <a:pt x="1957" y="5465"/>
                    </a:cubicBezTo>
                    <a:lnTo>
                      <a:pt x="1957" y="6640"/>
                    </a:lnTo>
                    <a:cubicBezTo>
                      <a:pt x="1957" y="6667"/>
                      <a:pt x="1980" y="6690"/>
                      <a:pt x="2008" y="6690"/>
                    </a:cubicBezTo>
                    <a:lnTo>
                      <a:pt x="3467" y="6690"/>
                    </a:lnTo>
                    <a:lnTo>
                      <a:pt x="3467" y="7220"/>
                    </a:lnTo>
                    <a:cubicBezTo>
                      <a:pt x="3467" y="7249"/>
                      <a:pt x="3490" y="7272"/>
                      <a:pt x="3519" y="7272"/>
                    </a:cubicBezTo>
                    <a:lnTo>
                      <a:pt x="4097" y="7272"/>
                    </a:lnTo>
                    <a:cubicBezTo>
                      <a:pt x="4079" y="7708"/>
                      <a:pt x="3992" y="8159"/>
                      <a:pt x="3837" y="8612"/>
                    </a:cubicBezTo>
                    <a:cubicBezTo>
                      <a:pt x="3648" y="8389"/>
                      <a:pt x="3386" y="8283"/>
                      <a:pt x="3127" y="8283"/>
                    </a:cubicBezTo>
                    <a:cubicBezTo>
                      <a:pt x="2784" y="8283"/>
                      <a:pt x="2445" y="8468"/>
                      <a:pt x="2279" y="8818"/>
                    </a:cubicBezTo>
                    <a:cubicBezTo>
                      <a:pt x="2082" y="8727"/>
                      <a:pt x="1869" y="8681"/>
                      <a:pt x="1653" y="8681"/>
                    </a:cubicBezTo>
                    <a:cubicBezTo>
                      <a:pt x="812" y="8681"/>
                      <a:pt x="130" y="9363"/>
                      <a:pt x="130" y="10204"/>
                    </a:cubicBezTo>
                    <a:cubicBezTo>
                      <a:pt x="130" y="11045"/>
                      <a:pt x="812" y="11727"/>
                      <a:pt x="1653" y="11727"/>
                    </a:cubicBezTo>
                    <a:cubicBezTo>
                      <a:pt x="1655" y="11727"/>
                      <a:pt x="1657" y="11727"/>
                      <a:pt x="1659" y="11727"/>
                    </a:cubicBezTo>
                    <a:cubicBezTo>
                      <a:pt x="1962" y="11727"/>
                      <a:pt x="2259" y="11634"/>
                      <a:pt x="2509" y="11462"/>
                    </a:cubicBezTo>
                    <a:cubicBezTo>
                      <a:pt x="2761" y="11768"/>
                      <a:pt x="3134" y="11943"/>
                      <a:pt x="3525" y="11943"/>
                    </a:cubicBezTo>
                    <a:cubicBezTo>
                      <a:pt x="3576" y="11943"/>
                      <a:pt x="3628" y="11939"/>
                      <a:pt x="3680" y="11933"/>
                    </a:cubicBezTo>
                    <a:cubicBezTo>
                      <a:pt x="4124" y="11882"/>
                      <a:pt x="4511" y="11605"/>
                      <a:pt x="4707" y="11202"/>
                    </a:cubicBezTo>
                    <a:cubicBezTo>
                      <a:pt x="4929" y="11656"/>
                      <a:pt x="5388" y="11942"/>
                      <a:pt x="5890" y="11943"/>
                    </a:cubicBezTo>
                    <a:cubicBezTo>
                      <a:pt x="6316" y="11943"/>
                      <a:pt x="6714" y="11737"/>
                      <a:pt x="6960" y="11391"/>
                    </a:cubicBezTo>
                    <a:cubicBezTo>
                      <a:pt x="7247" y="11610"/>
                      <a:pt x="7594" y="11725"/>
                      <a:pt x="7946" y="11725"/>
                    </a:cubicBezTo>
                    <a:cubicBezTo>
                      <a:pt x="8104" y="11725"/>
                      <a:pt x="8264" y="11702"/>
                      <a:pt x="8419" y="11654"/>
                    </a:cubicBezTo>
                    <a:cubicBezTo>
                      <a:pt x="8919" y="11503"/>
                      <a:pt x="9316" y="11118"/>
                      <a:pt x="9483" y="10623"/>
                    </a:cubicBezTo>
                    <a:cubicBezTo>
                      <a:pt x="9651" y="10128"/>
                      <a:pt x="9571" y="9582"/>
                      <a:pt x="9267" y="9158"/>
                    </a:cubicBezTo>
                    <a:cubicBezTo>
                      <a:pt x="8961" y="8732"/>
                      <a:pt x="8471" y="8480"/>
                      <a:pt x="7948" y="8480"/>
                    </a:cubicBezTo>
                    <a:cubicBezTo>
                      <a:pt x="7946" y="8480"/>
                      <a:pt x="7944" y="8480"/>
                      <a:pt x="7942" y="8480"/>
                    </a:cubicBezTo>
                    <a:cubicBezTo>
                      <a:pt x="7604" y="8480"/>
                      <a:pt x="7273" y="8587"/>
                      <a:pt x="7000" y="8788"/>
                    </a:cubicBezTo>
                    <a:cubicBezTo>
                      <a:pt x="6851" y="8455"/>
                      <a:pt x="6539" y="8223"/>
                      <a:pt x="6179" y="8175"/>
                    </a:cubicBezTo>
                    <a:cubicBezTo>
                      <a:pt x="6131" y="8168"/>
                      <a:pt x="6084" y="8165"/>
                      <a:pt x="6037" y="8165"/>
                    </a:cubicBezTo>
                    <a:cubicBezTo>
                      <a:pt x="5725" y="8165"/>
                      <a:pt x="5426" y="8305"/>
                      <a:pt x="5225" y="8551"/>
                    </a:cubicBezTo>
                    <a:cubicBezTo>
                      <a:pt x="5103" y="8155"/>
                      <a:pt x="5038" y="7726"/>
                      <a:pt x="5031" y="7272"/>
                    </a:cubicBezTo>
                    <a:lnTo>
                      <a:pt x="5531" y="7272"/>
                    </a:lnTo>
                    <a:cubicBezTo>
                      <a:pt x="5560" y="7272"/>
                      <a:pt x="5582" y="7248"/>
                      <a:pt x="5582" y="7220"/>
                    </a:cubicBezTo>
                    <a:lnTo>
                      <a:pt x="5582" y="6690"/>
                    </a:lnTo>
                    <a:lnTo>
                      <a:pt x="7040" y="6690"/>
                    </a:lnTo>
                    <a:cubicBezTo>
                      <a:pt x="7069" y="6690"/>
                      <a:pt x="7092" y="6667"/>
                      <a:pt x="7092" y="6638"/>
                    </a:cubicBezTo>
                    <a:lnTo>
                      <a:pt x="7092" y="5464"/>
                    </a:lnTo>
                    <a:cubicBezTo>
                      <a:pt x="7092" y="5190"/>
                      <a:pt x="6998" y="4924"/>
                      <a:pt x="6827" y="4711"/>
                    </a:cubicBezTo>
                    <a:cubicBezTo>
                      <a:pt x="6629" y="4470"/>
                      <a:pt x="6506" y="4255"/>
                      <a:pt x="6397" y="4065"/>
                    </a:cubicBezTo>
                    <a:cubicBezTo>
                      <a:pt x="6187" y="3697"/>
                      <a:pt x="6045" y="3449"/>
                      <a:pt x="5582" y="3418"/>
                    </a:cubicBezTo>
                    <a:lnTo>
                      <a:pt x="5582" y="2732"/>
                    </a:lnTo>
                    <a:cubicBezTo>
                      <a:pt x="5582" y="1952"/>
                      <a:pt x="5372" y="1211"/>
                      <a:pt x="4991" y="650"/>
                    </a:cubicBezTo>
                    <a:lnTo>
                      <a:pt x="4567" y="23"/>
                    </a:lnTo>
                    <a:cubicBezTo>
                      <a:pt x="4556" y="8"/>
                      <a:pt x="4541" y="1"/>
                      <a:pt x="452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41"/>
              <p:cNvSpPr/>
              <p:nvPr/>
            </p:nvSpPr>
            <p:spPr>
              <a:xfrm>
                <a:off x="1120875" y="4084100"/>
                <a:ext cx="63325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2533" extrusionOk="0">
                    <a:moveTo>
                      <a:pt x="1267" y="1"/>
                    </a:moveTo>
                    <a:cubicBezTo>
                      <a:pt x="568" y="1"/>
                      <a:pt x="1" y="568"/>
                      <a:pt x="1" y="1266"/>
                    </a:cubicBezTo>
                    <a:cubicBezTo>
                      <a:pt x="1" y="1966"/>
                      <a:pt x="568" y="2532"/>
                      <a:pt x="1267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41"/>
              <p:cNvSpPr/>
              <p:nvPr/>
            </p:nvSpPr>
            <p:spPr>
              <a:xfrm>
                <a:off x="1180025" y="4084100"/>
                <a:ext cx="63300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2533" extrusionOk="0">
                    <a:moveTo>
                      <a:pt x="1266" y="1"/>
                    </a:moveTo>
                    <a:cubicBezTo>
                      <a:pt x="568" y="1"/>
                      <a:pt x="0" y="568"/>
                      <a:pt x="0" y="1266"/>
                    </a:cubicBezTo>
                    <a:cubicBezTo>
                      <a:pt x="0" y="1966"/>
                      <a:pt x="568" y="2532"/>
                      <a:pt x="1266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41"/>
              <p:cNvSpPr/>
              <p:nvPr/>
            </p:nvSpPr>
            <p:spPr>
              <a:xfrm>
                <a:off x="1220825" y="4063125"/>
                <a:ext cx="84575" cy="78675"/>
              </a:xfrm>
              <a:custGeom>
                <a:avLst/>
                <a:gdLst/>
                <a:ahLst/>
                <a:cxnLst/>
                <a:rect l="l" t="t" r="r" b="b"/>
                <a:pathLst>
                  <a:path w="3383" h="3147" extrusionOk="0">
                    <a:moveTo>
                      <a:pt x="1690" y="1"/>
                    </a:moveTo>
                    <a:cubicBezTo>
                      <a:pt x="932" y="1"/>
                      <a:pt x="264" y="550"/>
                      <a:pt x="139" y="1323"/>
                    </a:cubicBezTo>
                    <a:cubicBezTo>
                      <a:pt x="1" y="2180"/>
                      <a:pt x="584" y="2988"/>
                      <a:pt x="1441" y="3126"/>
                    </a:cubicBezTo>
                    <a:cubicBezTo>
                      <a:pt x="1526" y="3139"/>
                      <a:pt x="1610" y="3146"/>
                      <a:pt x="1693" y="3146"/>
                    </a:cubicBezTo>
                    <a:cubicBezTo>
                      <a:pt x="2451" y="3146"/>
                      <a:pt x="3118" y="2596"/>
                      <a:pt x="3244" y="1824"/>
                    </a:cubicBezTo>
                    <a:cubicBezTo>
                      <a:pt x="3382" y="967"/>
                      <a:pt x="2799" y="160"/>
                      <a:pt x="1942" y="21"/>
                    </a:cubicBezTo>
                    <a:cubicBezTo>
                      <a:pt x="1857" y="7"/>
                      <a:pt x="1773" y="1"/>
                      <a:pt x="16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41"/>
              <p:cNvSpPr/>
              <p:nvPr/>
            </p:nvSpPr>
            <p:spPr>
              <a:xfrm>
                <a:off x="1068950" y="4068425"/>
                <a:ext cx="73625" cy="73600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4" extrusionOk="0">
                    <a:moveTo>
                      <a:pt x="1472" y="0"/>
                    </a:moveTo>
                    <a:cubicBezTo>
                      <a:pt x="659" y="0"/>
                      <a:pt x="1" y="659"/>
                      <a:pt x="1" y="1473"/>
                    </a:cubicBezTo>
                    <a:cubicBezTo>
                      <a:pt x="1" y="2285"/>
                      <a:pt x="659" y="2944"/>
                      <a:pt x="1472" y="2944"/>
                    </a:cubicBezTo>
                    <a:cubicBezTo>
                      <a:pt x="2286" y="2944"/>
                      <a:pt x="2944" y="2285"/>
                      <a:pt x="2944" y="1473"/>
                    </a:cubicBezTo>
                    <a:cubicBezTo>
                      <a:pt x="2944" y="659"/>
                      <a:pt x="2286" y="0"/>
                      <a:pt x="14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41"/>
              <p:cNvSpPr/>
              <p:nvPr/>
            </p:nvSpPr>
            <p:spPr>
              <a:xfrm>
                <a:off x="1190350" y="4055525"/>
                <a:ext cx="50125" cy="50125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2005" extrusionOk="0">
                    <a:moveTo>
                      <a:pt x="1002" y="0"/>
                    </a:moveTo>
                    <a:cubicBezTo>
                      <a:pt x="449" y="0"/>
                      <a:pt x="1" y="449"/>
                      <a:pt x="1" y="1003"/>
                    </a:cubicBezTo>
                    <a:cubicBezTo>
                      <a:pt x="1" y="1556"/>
                      <a:pt x="449" y="2004"/>
                      <a:pt x="1002" y="2004"/>
                    </a:cubicBezTo>
                    <a:cubicBezTo>
                      <a:pt x="1556" y="2004"/>
                      <a:pt x="2005" y="1556"/>
                      <a:pt x="2005" y="1003"/>
                    </a:cubicBezTo>
                    <a:cubicBezTo>
                      <a:pt x="2005" y="449"/>
                      <a:pt x="1556" y="0"/>
                      <a:pt x="10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41"/>
              <p:cNvSpPr/>
              <p:nvPr/>
            </p:nvSpPr>
            <p:spPr>
              <a:xfrm>
                <a:off x="1120425" y="4058475"/>
                <a:ext cx="44225" cy="442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770" extrusionOk="0">
                    <a:moveTo>
                      <a:pt x="885" y="0"/>
                    </a:moveTo>
                    <a:cubicBezTo>
                      <a:pt x="396" y="0"/>
                      <a:pt x="1" y="396"/>
                      <a:pt x="1" y="885"/>
                    </a:cubicBezTo>
                    <a:cubicBezTo>
                      <a:pt x="1" y="1373"/>
                      <a:pt x="396" y="1770"/>
                      <a:pt x="885" y="1770"/>
                    </a:cubicBezTo>
                    <a:cubicBezTo>
                      <a:pt x="1373" y="1770"/>
                      <a:pt x="1769" y="1373"/>
                      <a:pt x="1769" y="885"/>
                    </a:cubicBezTo>
                    <a:cubicBezTo>
                      <a:pt x="1769" y="396"/>
                      <a:pt x="1373" y="0"/>
                      <a:pt x="8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41"/>
              <p:cNvSpPr/>
              <p:nvPr/>
            </p:nvSpPr>
            <p:spPr>
              <a:xfrm>
                <a:off x="1152350" y="4022400"/>
                <a:ext cx="5135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3280" extrusionOk="0">
                    <a:moveTo>
                      <a:pt x="636" y="1"/>
                    </a:moveTo>
                    <a:lnTo>
                      <a:pt x="636" y="223"/>
                    </a:lnTo>
                    <a:cubicBezTo>
                      <a:pt x="636" y="870"/>
                      <a:pt x="482" y="1501"/>
                      <a:pt x="235" y="2097"/>
                    </a:cubicBezTo>
                    <a:cubicBezTo>
                      <a:pt x="0" y="2661"/>
                      <a:pt x="415" y="3280"/>
                      <a:pt x="1023" y="3280"/>
                    </a:cubicBezTo>
                    <a:cubicBezTo>
                      <a:pt x="1026" y="3280"/>
                      <a:pt x="1029" y="3280"/>
                      <a:pt x="1032" y="3280"/>
                    </a:cubicBezTo>
                    <a:cubicBezTo>
                      <a:pt x="1645" y="3275"/>
                      <a:pt x="2053" y="2645"/>
                      <a:pt x="1808" y="2083"/>
                    </a:cubicBezTo>
                    <a:cubicBezTo>
                      <a:pt x="1563" y="1523"/>
                      <a:pt x="1461" y="909"/>
                      <a:pt x="1461" y="298"/>
                    </a:cubicBezTo>
                    <a:lnTo>
                      <a:pt x="146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41"/>
              <p:cNvSpPr/>
              <p:nvPr/>
            </p:nvSpPr>
            <p:spPr>
              <a:xfrm>
                <a:off x="1152375" y="3851450"/>
                <a:ext cx="50350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7169" extrusionOk="0">
                    <a:moveTo>
                      <a:pt x="1008" y="0"/>
                    </a:moveTo>
                    <a:lnTo>
                      <a:pt x="584" y="627"/>
                    </a:lnTo>
                    <a:cubicBezTo>
                      <a:pt x="210" y="1177"/>
                      <a:pt x="1" y="1914"/>
                      <a:pt x="1" y="2680"/>
                    </a:cubicBezTo>
                    <a:lnTo>
                      <a:pt x="1" y="7168"/>
                    </a:lnTo>
                    <a:lnTo>
                      <a:pt x="2014" y="7168"/>
                    </a:lnTo>
                    <a:lnTo>
                      <a:pt x="2014" y="2680"/>
                    </a:lnTo>
                    <a:cubicBezTo>
                      <a:pt x="2014" y="1914"/>
                      <a:pt x="1805" y="1177"/>
                      <a:pt x="1431" y="627"/>
                    </a:cubicBezTo>
                    <a:lnTo>
                      <a:pt x="10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41"/>
              <p:cNvSpPr/>
              <p:nvPr/>
            </p:nvSpPr>
            <p:spPr>
              <a:xfrm>
                <a:off x="120145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0" y="1"/>
                    </a:moveTo>
                    <a:lnTo>
                      <a:pt x="0" y="3175"/>
                    </a:lnTo>
                    <a:lnTo>
                      <a:pt x="1561" y="3175"/>
                    </a:lnTo>
                    <a:lnTo>
                      <a:pt x="1562" y="2001"/>
                    </a:lnTo>
                    <a:cubicBezTo>
                      <a:pt x="1562" y="1739"/>
                      <a:pt x="1473" y="1485"/>
                      <a:pt x="1308" y="1281"/>
                    </a:cubicBezTo>
                    <a:cubicBezTo>
                      <a:pt x="696" y="531"/>
                      <a:pt x="77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41"/>
              <p:cNvSpPr/>
              <p:nvPr/>
            </p:nvSpPr>
            <p:spPr>
              <a:xfrm>
                <a:off x="111460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1562" y="1"/>
                    </a:moveTo>
                    <a:cubicBezTo>
                      <a:pt x="793" y="1"/>
                      <a:pt x="867" y="531"/>
                      <a:pt x="255" y="1281"/>
                    </a:cubicBezTo>
                    <a:cubicBezTo>
                      <a:pt x="91" y="1485"/>
                      <a:pt x="1" y="1739"/>
                      <a:pt x="2" y="2001"/>
                    </a:cubicBezTo>
                    <a:lnTo>
                      <a:pt x="2" y="3175"/>
                    </a:lnTo>
                    <a:lnTo>
                      <a:pt x="1562" y="3175"/>
                    </a:lnTo>
                    <a:lnTo>
                      <a:pt x="15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41"/>
              <p:cNvSpPr/>
              <p:nvPr/>
            </p:nvSpPr>
            <p:spPr>
              <a:xfrm>
                <a:off x="1163650" y="3890250"/>
                <a:ext cx="26825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033" extrusionOk="0">
                    <a:moveTo>
                      <a:pt x="557" y="0"/>
                    </a:moveTo>
                    <a:cubicBezTo>
                      <a:pt x="348" y="0"/>
                      <a:pt x="160" y="126"/>
                      <a:pt x="80" y="319"/>
                    </a:cubicBezTo>
                    <a:cubicBezTo>
                      <a:pt x="0" y="512"/>
                      <a:pt x="44" y="733"/>
                      <a:pt x="191" y="881"/>
                    </a:cubicBezTo>
                    <a:cubicBezTo>
                      <a:pt x="290" y="980"/>
                      <a:pt x="422" y="1033"/>
                      <a:pt x="557" y="1033"/>
                    </a:cubicBezTo>
                    <a:cubicBezTo>
                      <a:pt x="623" y="1033"/>
                      <a:pt x="690" y="1020"/>
                      <a:pt x="754" y="993"/>
                    </a:cubicBezTo>
                    <a:cubicBezTo>
                      <a:pt x="947" y="914"/>
                      <a:pt x="1073" y="725"/>
                      <a:pt x="1073" y="517"/>
                    </a:cubicBezTo>
                    <a:cubicBezTo>
                      <a:pt x="1073" y="231"/>
                      <a:pt x="842" y="0"/>
                      <a:pt x="5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41"/>
              <p:cNvSpPr/>
              <p:nvPr/>
            </p:nvSpPr>
            <p:spPr>
              <a:xfrm>
                <a:off x="1202700" y="3938150"/>
                <a:ext cx="11250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119" extrusionOk="0">
                    <a:moveTo>
                      <a:pt x="1" y="0"/>
                    </a:moveTo>
                    <a:lnTo>
                      <a:pt x="1" y="3118"/>
                    </a:lnTo>
                    <a:lnTo>
                      <a:pt x="449" y="31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41"/>
              <p:cNvSpPr/>
              <p:nvPr/>
            </p:nvSpPr>
            <p:spPr>
              <a:xfrm>
                <a:off x="1141175" y="3938150"/>
                <a:ext cx="11225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3119" extrusionOk="0">
                    <a:moveTo>
                      <a:pt x="449" y="0"/>
                    </a:moveTo>
                    <a:lnTo>
                      <a:pt x="0" y="3118"/>
                    </a:lnTo>
                    <a:lnTo>
                      <a:pt x="449" y="3118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41"/>
              <p:cNvSpPr/>
              <p:nvPr/>
            </p:nvSpPr>
            <p:spPr>
              <a:xfrm>
                <a:off x="1152375" y="3875675"/>
                <a:ext cx="50350" cy="155000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6200" extrusionOk="0">
                    <a:moveTo>
                      <a:pt x="384" y="0"/>
                    </a:moveTo>
                    <a:lnTo>
                      <a:pt x="384" y="0"/>
                    </a:lnTo>
                    <a:cubicBezTo>
                      <a:pt x="136" y="497"/>
                      <a:pt x="1" y="1094"/>
                      <a:pt x="1" y="1711"/>
                    </a:cubicBezTo>
                    <a:lnTo>
                      <a:pt x="1" y="6199"/>
                    </a:lnTo>
                    <a:lnTo>
                      <a:pt x="2014" y="6199"/>
                    </a:lnTo>
                    <a:lnTo>
                      <a:pt x="2014" y="5881"/>
                    </a:lnTo>
                    <a:cubicBezTo>
                      <a:pt x="1838" y="5853"/>
                      <a:pt x="1670" y="5794"/>
                      <a:pt x="1515" y="5706"/>
                    </a:cubicBezTo>
                    <a:cubicBezTo>
                      <a:pt x="635" y="5215"/>
                      <a:pt x="431" y="4004"/>
                      <a:pt x="296" y="3134"/>
                    </a:cubicBezTo>
                    <a:cubicBezTo>
                      <a:pt x="86" y="1777"/>
                      <a:pt x="245" y="695"/>
                      <a:pt x="3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41"/>
              <p:cNvSpPr/>
              <p:nvPr/>
            </p:nvSpPr>
            <p:spPr>
              <a:xfrm>
                <a:off x="1114600" y="3953950"/>
                <a:ext cx="16350" cy="62175"/>
              </a:xfrm>
              <a:custGeom>
                <a:avLst/>
                <a:gdLst/>
                <a:ahLst/>
                <a:cxnLst/>
                <a:rect l="l" t="t" r="r" b="b"/>
                <a:pathLst>
                  <a:path w="654" h="2487" extrusionOk="0">
                    <a:moveTo>
                      <a:pt x="653" y="0"/>
                    </a:moveTo>
                    <a:lnTo>
                      <a:pt x="653" y="0"/>
                    </a:lnTo>
                    <a:cubicBezTo>
                      <a:pt x="553" y="174"/>
                      <a:pt x="433" y="373"/>
                      <a:pt x="255" y="592"/>
                    </a:cubicBezTo>
                    <a:cubicBezTo>
                      <a:pt x="91" y="795"/>
                      <a:pt x="1" y="1050"/>
                      <a:pt x="2" y="1312"/>
                    </a:cubicBezTo>
                    <a:lnTo>
                      <a:pt x="2" y="2486"/>
                    </a:lnTo>
                    <a:lnTo>
                      <a:pt x="593" y="2486"/>
                    </a:lnTo>
                    <a:cubicBezTo>
                      <a:pt x="505" y="2383"/>
                      <a:pt x="432" y="2268"/>
                      <a:pt x="377" y="2144"/>
                    </a:cubicBezTo>
                    <a:cubicBezTo>
                      <a:pt x="335" y="2049"/>
                      <a:pt x="162" y="1652"/>
                      <a:pt x="263" y="1205"/>
                    </a:cubicBezTo>
                    <a:cubicBezTo>
                      <a:pt x="313" y="980"/>
                      <a:pt x="384" y="960"/>
                      <a:pt x="491" y="646"/>
                    </a:cubicBezTo>
                    <a:cubicBezTo>
                      <a:pt x="515" y="577"/>
                      <a:pt x="630" y="240"/>
                      <a:pt x="6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41"/>
              <p:cNvSpPr/>
              <p:nvPr/>
            </p:nvSpPr>
            <p:spPr>
              <a:xfrm>
                <a:off x="1072525" y="4083300"/>
                <a:ext cx="406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1490" extrusionOk="0">
                    <a:moveTo>
                      <a:pt x="688" y="1"/>
                    </a:moveTo>
                    <a:cubicBezTo>
                      <a:pt x="419" y="1"/>
                      <a:pt x="153" y="135"/>
                      <a:pt x="1" y="390"/>
                    </a:cubicBezTo>
                    <a:cubicBezTo>
                      <a:pt x="129" y="312"/>
                      <a:pt x="272" y="274"/>
                      <a:pt x="415" y="274"/>
                    </a:cubicBezTo>
                    <a:cubicBezTo>
                      <a:pt x="622" y="274"/>
                      <a:pt x="827" y="354"/>
                      <a:pt x="982" y="509"/>
                    </a:cubicBezTo>
                    <a:cubicBezTo>
                      <a:pt x="1242" y="768"/>
                      <a:pt x="1292" y="1174"/>
                      <a:pt x="1101" y="1489"/>
                    </a:cubicBezTo>
                    <a:cubicBezTo>
                      <a:pt x="1548" y="1221"/>
                      <a:pt x="1623" y="604"/>
                      <a:pt x="1254" y="236"/>
                    </a:cubicBezTo>
                    <a:cubicBezTo>
                      <a:pt x="1096" y="77"/>
                      <a:pt x="891" y="1"/>
                      <a:pt x="6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41"/>
              <p:cNvSpPr/>
              <p:nvPr/>
            </p:nvSpPr>
            <p:spPr>
              <a:xfrm>
                <a:off x="1099725" y="4076025"/>
                <a:ext cx="24675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66" extrusionOk="0">
                    <a:moveTo>
                      <a:pt x="442" y="1"/>
                    </a:moveTo>
                    <a:cubicBezTo>
                      <a:pt x="260" y="1"/>
                      <a:pt x="83" y="103"/>
                      <a:pt x="1" y="285"/>
                    </a:cubicBezTo>
                    <a:cubicBezTo>
                      <a:pt x="88" y="217"/>
                      <a:pt x="193" y="183"/>
                      <a:pt x="297" y="183"/>
                    </a:cubicBezTo>
                    <a:cubicBezTo>
                      <a:pt x="403" y="183"/>
                      <a:pt x="509" y="217"/>
                      <a:pt x="597" y="286"/>
                    </a:cubicBezTo>
                    <a:cubicBezTo>
                      <a:pt x="770" y="425"/>
                      <a:pt x="828" y="664"/>
                      <a:pt x="736" y="866"/>
                    </a:cubicBezTo>
                    <a:cubicBezTo>
                      <a:pt x="985" y="673"/>
                      <a:pt x="986" y="299"/>
                      <a:pt x="740" y="105"/>
                    </a:cubicBezTo>
                    <a:cubicBezTo>
                      <a:pt x="650" y="34"/>
                      <a:pt x="545" y="1"/>
                      <a:pt x="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41"/>
              <p:cNvSpPr/>
              <p:nvPr/>
            </p:nvSpPr>
            <p:spPr>
              <a:xfrm>
                <a:off x="1248450" y="4093550"/>
                <a:ext cx="48350" cy="44325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773" extrusionOk="0">
                    <a:moveTo>
                      <a:pt x="1114" y="1"/>
                    </a:moveTo>
                    <a:cubicBezTo>
                      <a:pt x="872" y="1"/>
                      <a:pt x="628" y="91"/>
                      <a:pt x="439" y="280"/>
                    </a:cubicBezTo>
                    <a:cubicBezTo>
                      <a:pt x="0" y="720"/>
                      <a:pt x="92" y="1454"/>
                      <a:pt x="623" y="1773"/>
                    </a:cubicBezTo>
                    <a:cubicBezTo>
                      <a:pt x="396" y="1398"/>
                      <a:pt x="454" y="916"/>
                      <a:pt x="764" y="605"/>
                    </a:cubicBezTo>
                    <a:cubicBezTo>
                      <a:pt x="948" y="421"/>
                      <a:pt x="1192" y="326"/>
                      <a:pt x="1438" y="326"/>
                    </a:cubicBezTo>
                    <a:cubicBezTo>
                      <a:pt x="1609" y="326"/>
                      <a:pt x="1780" y="371"/>
                      <a:pt x="1933" y="464"/>
                    </a:cubicBezTo>
                    <a:cubicBezTo>
                      <a:pt x="1751" y="160"/>
                      <a:pt x="1434" y="1"/>
                      <a:pt x="1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41"/>
              <p:cNvSpPr/>
              <p:nvPr/>
            </p:nvSpPr>
            <p:spPr>
              <a:xfrm>
                <a:off x="1243675" y="4075375"/>
                <a:ext cx="26600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7" extrusionOk="0">
                    <a:moveTo>
                      <a:pt x="574" y="0"/>
                    </a:moveTo>
                    <a:cubicBezTo>
                      <a:pt x="540" y="0"/>
                      <a:pt x="505" y="4"/>
                      <a:pt x="470" y="12"/>
                    </a:cubicBezTo>
                    <a:cubicBezTo>
                      <a:pt x="163" y="78"/>
                      <a:pt x="0" y="416"/>
                      <a:pt x="140" y="697"/>
                    </a:cubicBezTo>
                    <a:cubicBezTo>
                      <a:pt x="146" y="475"/>
                      <a:pt x="302" y="286"/>
                      <a:pt x="520" y="239"/>
                    </a:cubicBezTo>
                    <a:cubicBezTo>
                      <a:pt x="554" y="232"/>
                      <a:pt x="588" y="228"/>
                      <a:pt x="622" y="228"/>
                    </a:cubicBezTo>
                    <a:cubicBezTo>
                      <a:pt x="802" y="228"/>
                      <a:pt x="972" y="330"/>
                      <a:pt x="1055" y="499"/>
                    </a:cubicBezTo>
                    <a:cubicBezTo>
                      <a:pt x="1063" y="221"/>
                      <a:pt x="839" y="0"/>
                      <a:pt x="5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41"/>
              <p:cNvSpPr/>
              <p:nvPr/>
            </p:nvSpPr>
            <p:spPr>
              <a:xfrm>
                <a:off x="1194025" y="4069450"/>
                <a:ext cx="26600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8" extrusionOk="0">
                    <a:moveTo>
                      <a:pt x="573" y="1"/>
                    </a:moveTo>
                    <a:cubicBezTo>
                      <a:pt x="540" y="1"/>
                      <a:pt x="505" y="4"/>
                      <a:pt x="471" y="12"/>
                    </a:cubicBezTo>
                    <a:cubicBezTo>
                      <a:pt x="164" y="78"/>
                      <a:pt x="1" y="415"/>
                      <a:pt x="140" y="697"/>
                    </a:cubicBezTo>
                    <a:cubicBezTo>
                      <a:pt x="146" y="475"/>
                      <a:pt x="302" y="286"/>
                      <a:pt x="520" y="238"/>
                    </a:cubicBezTo>
                    <a:cubicBezTo>
                      <a:pt x="554" y="231"/>
                      <a:pt x="588" y="227"/>
                      <a:pt x="621" y="227"/>
                    </a:cubicBezTo>
                    <a:cubicBezTo>
                      <a:pt x="802" y="227"/>
                      <a:pt x="973" y="330"/>
                      <a:pt x="1055" y="499"/>
                    </a:cubicBezTo>
                    <a:cubicBezTo>
                      <a:pt x="1063" y="221"/>
                      <a:pt x="838" y="1"/>
                      <a:pt x="5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41"/>
              <p:cNvSpPr/>
              <p:nvPr/>
            </p:nvSpPr>
            <p:spPr>
              <a:xfrm>
                <a:off x="1144525" y="4086800"/>
                <a:ext cx="26125" cy="1870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748" extrusionOk="0">
                    <a:moveTo>
                      <a:pt x="483" y="0"/>
                    </a:moveTo>
                    <a:cubicBezTo>
                      <a:pt x="283" y="0"/>
                      <a:pt x="94" y="124"/>
                      <a:pt x="25" y="328"/>
                    </a:cubicBezTo>
                    <a:cubicBezTo>
                      <a:pt x="12" y="364"/>
                      <a:pt x="4" y="402"/>
                      <a:pt x="1" y="441"/>
                    </a:cubicBezTo>
                    <a:cubicBezTo>
                      <a:pt x="91" y="301"/>
                      <a:pt x="245" y="220"/>
                      <a:pt x="405" y="220"/>
                    </a:cubicBezTo>
                    <a:cubicBezTo>
                      <a:pt x="458" y="220"/>
                      <a:pt x="511" y="229"/>
                      <a:pt x="563" y="247"/>
                    </a:cubicBezTo>
                    <a:cubicBezTo>
                      <a:pt x="772" y="319"/>
                      <a:pt x="906" y="526"/>
                      <a:pt x="885" y="747"/>
                    </a:cubicBezTo>
                    <a:cubicBezTo>
                      <a:pt x="1044" y="504"/>
                      <a:pt x="954" y="176"/>
                      <a:pt x="693" y="49"/>
                    </a:cubicBezTo>
                    <a:cubicBezTo>
                      <a:pt x="625" y="16"/>
                      <a:pt x="553" y="0"/>
                      <a:pt x="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13" name="Google Shape;2313;p41"/>
          <p:cNvGrpSpPr/>
          <p:nvPr/>
        </p:nvGrpSpPr>
        <p:grpSpPr>
          <a:xfrm>
            <a:off x="4914266" y="1397923"/>
            <a:ext cx="358860" cy="331542"/>
            <a:chOff x="4844416" y="1388723"/>
            <a:chExt cx="358860" cy="331542"/>
          </a:xfrm>
        </p:grpSpPr>
        <p:grpSp>
          <p:nvGrpSpPr>
            <p:cNvPr id="2314" name="Google Shape;2314;p41"/>
            <p:cNvGrpSpPr/>
            <p:nvPr/>
          </p:nvGrpSpPr>
          <p:grpSpPr>
            <a:xfrm>
              <a:off x="4844416" y="1388723"/>
              <a:ext cx="358860" cy="331542"/>
              <a:chOff x="6016906" y="3925200"/>
              <a:chExt cx="200525" cy="185250"/>
            </a:xfrm>
          </p:grpSpPr>
          <p:sp>
            <p:nvSpPr>
              <p:cNvPr id="2315" name="Google Shape;2315;p41"/>
              <p:cNvSpPr/>
              <p:nvPr/>
            </p:nvSpPr>
            <p:spPr>
              <a:xfrm>
                <a:off x="6019775" y="3925200"/>
                <a:ext cx="190025" cy="185250"/>
              </a:xfrm>
              <a:custGeom>
                <a:avLst/>
                <a:gdLst/>
                <a:ahLst/>
                <a:cxnLst/>
                <a:rect l="l" t="t" r="r" b="b"/>
                <a:pathLst>
                  <a:path w="7601" h="7410" extrusionOk="0">
                    <a:moveTo>
                      <a:pt x="3899" y="102"/>
                    </a:moveTo>
                    <a:cubicBezTo>
                      <a:pt x="4912" y="102"/>
                      <a:pt x="5879" y="531"/>
                      <a:pt x="6561" y="1283"/>
                    </a:cubicBezTo>
                    <a:cubicBezTo>
                      <a:pt x="6716" y="1453"/>
                      <a:pt x="6854" y="1640"/>
                      <a:pt x="6974" y="1837"/>
                    </a:cubicBezTo>
                    <a:cubicBezTo>
                      <a:pt x="7253" y="2292"/>
                      <a:pt x="7425" y="2804"/>
                      <a:pt x="7478" y="3336"/>
                    </a:cubicBezTo>
                    <a:cubicBezTo>
                      <a:pt x="7490" y="3458"/>
                      <a:pt x="7496" y="3581"/>
                      <a:pt x="7496" y="3705"/>
                    </a:cubicBezTo>
                    <a:cubicBezTo>
                      <a:pt x="7496" y="5694"/>
                      <a:pt x="5884" y="7306"/>
                      <a:pt x="3895" y="7306"/>
                    </a:cubicBezTo>
                    <a:cubicBezTo>
                      <a:pt x="3829" y="7306"/>
                      <a:pt x="3758" y="7304"/>
                      <a:pt x="3678" y="7299"/>
                    </a:cubicBezTo>
                    <a:cubicBezTo>
                      <a:pt x="3663" y="7299"/>
                      <a:pt x="3648" y="7298"/>
                      <a:pt x="3633" y="7297"/>
                    </a:cubicBezTo>
                    <a:lnTo>
                      <a:pt x="3612" y="7294"/>
                    </a:lnTo>
                    <a:cubicBezTo>
                      <a:pt x="3561" y="7291"/>
                      <a:pt x="3509" y="7286"/>
                      <a:pt x="3460" y="7280"/>
                    </a:cubicBezTo>
                    <a:cubicBezTo>
                      <a:pt x="3438" y="7276"/>
                      <a:pt x="3415" y="7274"/>
                      <a:pt x="3392" y="7271"/>
                    </a:cubicBezTo>
                    <a:cubicBezTo>
                      <a:pt x="3339" y="7263"/>
                      <a:pt x="3284" y="7254"/>
                      <a:pt x="3228" y="7244"/>
                    </a:cubicBezTo>
                    <a:lnTo>
                      <a:pt x="3207" y="7240"/>
                    </a:lnTo>
                    <a:lnTo>
                      <a:pt x="3184" y="7236"/>
                    </a:lnTo>
                    <a:cubicBezTo>
                      <a:pt x="3116" y="7222"/>
                      <a:pt x="3046" y="7206"/>
                      <a:pt x="2978" y="7188"/>
                    </a:cubicBezTo>
                    <a:lnTo>
                      <a:pt x="2958" y="7182"/>
                    </a:lnTo>
                    <a:lnTo>
                      <a:pt x="2942" y="7178"/>
                    </a:lnTo>
                    <a:cubicBezTo>
                      <a:pt x="2885" y="7162"/>
                      <a:pt x="2829" y="7145"/>
                      <a:pt x="2776" y="7128"/>
                    </a:cubicBezTo>
                    <a:cubicBezTo>
                      <a:pt x="2758" y="7122"/>
                      <a:pt x="2740" y="7116"/>
                      <a:pt x="2723" y="7110"/>
                    </a:cubicBezTo>
                    <a:cubicBezTo>
                      <a:pt x="2670" y="7092"/>
                      <a:pt x="2618" y="7073"/>
                      <a:pt x="2567" y="7053"/>
                    </a:cubicBezTo>
                    <a:lnTo>
                      <a:pt x="2550" y="7045"/>
                    </a:lnTo>
                    <a:cubicBezTo>
                      <a:pt x="2541" y="7043"/>
                      <a:pt x="2534" y="7039"/>
                      <a:pt x="2526" y="7036"/>
                    </a:cubicBezTo>
                    <a:cubicBezTo>
                      <a:pt x="2395" y="6982"/>
                      <a:pt x="2266" y="6920"/>
                      <a:pt x="2142" y="6852"/>
                    </a:cubicBezTo>
                    <a:lnTo>
                      <a:pt x="2129" y="6843"/>
                    </a:lnTo>
                    <a:lnTo>
                      <a:pt x="2117" y="6837"/>
                    </a:lnTo>
                    <a:cubicBezTo>
                      <a:pt x="2064" y="6806"/>
                      <a:pt x="2010" y="6774"/>
                      <a:pt x="1957" y="6740"/>
                    </a:cubicBezTo>
                    <a:lnTo>
                      <a:pt x="1951" y="6736"/>
                    </a:lnTo>
                    <a:lnTo>
                      <a:pt x="1932" y="6723"/>
                    </a:lnTo>
                    <a:cubicBezTo>
                      <a:pt x="1750" y="6605"/>
                      <a:pt x="1580" y="6471"/>
                      <a:pt x="1422" y="6322"/>
                    </a:cubicBezTo>
                    <a:lnTo>
                      <a:pt x="1414" y="6314"/>
                    </a:lnTo>
                    <a:cubicBezTo>
                      <a:pt x="1200" y="6110"/>
                      <a:pt x="1011" y="5882"/>
                      <a:pt x="854" y="5633"/>
                    </a:cubicBezTo>
                    <a:lnTo>
                      <a:pt x="852" y="5632"/>
                    </a:lnTo>
                    <a:lnTo>
                      <a:pt x="852" y="5630"/>
                    </a:lnTo>
                    <a:cubicBezTo>
                      <a:pt x="153" y="4527"/>
                      <a:pt x="106" y="3130"/>
                      <a:pt x="730" y="1982"/>
                    </a:cubicBezTo>
                    <a:cubicBezTo>
                      <a:pt x="1354" y="834"/>
                      <a:pt x="2552" y="114"/>
                      <a:pt x="3859" y="102"/>
                    </a:cubicBezTo>
                    <a:lnTo>
                      <a:pt x="3895" y="102"/>
                    </a:lnTo>
                    <a:cubicBezTo>
                      <a:pt x="3896" y="102"/>
                      <a:pt x="3898" y="102"/>
                      <a:pt x="3899" y="102"/>
                    </a:cubicBezTo>
                    <a:close/>
                    <a:moveTo>
                      <a:pt x="3900" y="0"/>
                    </a:moveTo>
                    <a:cubicBezTo>
                      <a:pt x="3899" y="0"/>
                      <a:pt x="3897" y="0"/>
                      <a:pt x="3896" y="0"/>
                    </a:cubicBezTo>
                    <a:lnTo>
                      <a:pt x="3860" y="0"/>
                    </a:lnTo>
                    <a:cubicBezTo>
                      <a:pt x="2516" y="13"/>
                      <a:pt x="1284" y="754"/>
                      <a:pt x="642" y="1935"/>
                    </a:cubicBezTo>
                    <a:cubicBezTo>
                      <a:pt x="0" y="3116"/>
                      <a:pt x="48" y="4552"/>
                      <a:pt x="768" y="5687"/>
                    </a:cubicBezTo>
                    <a:lnTo>
                      <a:pt x="768" y="5688"/>
                    </a:lnTo>
                    <a:cubicBezTo>
                      <a:pt x="931" y="5944"/>
                      <a:pt x="1124" y="6179"/>
                      <a:pt x="1344" y="6388"/>
                    </a:cubicBezTo>
                    <a:lnTo>
                      <a:pt x="1352" y="6396"/>
                    </a:lnTo>
                    <a:cubicBezTo>
                      <a:pt x="1515" y="6549"/>
                      <a:pt x="1690" y="6687"/>
                      <a:pt x="1877" y="6810"/>
                    </a:cubicBezTo>
                    <a:lnTo>
                      <a:pt x="1897" y="6822"/>
                    </a:lnTo>
                    <a:lnTo>
                      <a:pt x="1903" y="6827"/>
                    </a:lnTo>
                    <a:cubicBezTo>
                      <a:pt x="1957" y="6861"/>
                      <a:pt x="2012" y="6894"/>
                      <a:pt x="2068" y="6926"/>
                    </a:cubicBezTo>
                    <a:lnTo>
                      <a:pt x="2079" y="6932"/>
                    </a:lnTo>
                    <a:lnTo>
                      <a:pt x="2094" y="6941"/>
                    </a:lnTo>
                    <a:cubicBezTo>
                      <a:pt x="2222" y="7012"/>
                      <a:pt x="2353" y="7075"/>
                      <a:pt x="2487" y="7131"/>
                    </a:cubicBezTo>
                    <a:cubicBezTo>
                      <a:pt x="2497" y="7134"/>
                      <a:pt x="2505" y="7138"/>
                      <a:pt x="2514" y="7141"/>
                    </a:cubicBezTo>
                    <a:lnTo>
                      <a:pt x="2528" y="7147"/>
                    </a:lnTo>
                    <a:cubicBezTo>
                      <a:pt x="2582" y="7169"/>
                      <a:pt x="2636" y="7190"/>
                      <a:pt x="2689" y="7208"/>
                    </a:cubicBezTo>
                    <a:cubicBezTo>
                      <a:pt x="2707" y="7214"/>
                      <a:pt x="2725" y="7220"/>
                      <a:pt x="2743" y="7226"/>
                    </a:cubicBezTo>
                    <a:cubicBezTo>
                      <a:pt x="2800" y="7244"/>
                      <a:pt x="2856" y="7262"/>
                      <a:pt x="2915" y="7277"/>
                    </a:cubicBezTo>
                    <a:lnTo>
                      <a:pt x="2930" y="7281"/>
                    </a:lnTo>
                    <a:cubicBezTo>
                      <a:pt x="2937" y="7283"/>
                      <a:pt x="2944" y="7286"/>
                      <a:pt x="2952" y="7288"/>
                    </a:cubicBezTo>
                    <a:cubicBezTo>
                      <a:pt x="3022" y="7306"/>
                      <a:pt x="3094" y="7323"/>
                      <a:pt x="3164" y="7336"/>
                    </a:cubicBezTo>
                    <a:cubicBezTo>
                      <a:pt x="3172" y="7339"/>
                      <a:pt x="3182" y="7340"/>
                      <a:pt x="3190" y="7341"/>
                    </a:cubicBezTo>
                    <a:lnTo>
                      <a:pt x="3208" y="7345"/>
                    </a:lnTo>
                    <a:cubicBezTo>
                      <a:pt x="3266" y="7355"/>
                      <a:pt x="3324" y="7365"/>
                      <a:pt x="3379" y="7372"/>
                    </a:cubicBezTo>
                    <a:cubicBezTo>
                      <a:pt x="3402" y="7376"/>
                      <a:pt x="3425" y="7378"/>
                      <a:pt x="3449" y="7382"/>
                    </a:cubicBezTo>
                    <a:cubicBezTo>
                      <a:pt x="3498" y="7387"/>
                      <a:pt x="3551" y="7393"/>
                      <a:pt x="3605" y="7396"/>
                    </a:cubicBezTo>
                    <a:lnTo>
                      <a:pt x="3626" y="7399"/>
                    </a:lnTo>
                    <a:cubicBezTo>
                      <a:pt x="3641" y="7400"/>
                      <a:pt x="3658" y="7401"/>
                      <a:pt x="3672" y="7401"/>
                    </a:cubicBezTo>
                    <a:cubicBezTo>
                      <a:pt x="3754" y="7406"/>
                      <a:pt x="3827" y="7408"/>
                      <a:pt x="3895" y="7408"/>
                    </a:cubicBezTo>
                    <a:lnTo>
                      <a:pt x="3896" y="7410"/>
                    </a:lnTo>
                    <a:cubicBezTo>
                      <a:pt x="5942" y="7410"/>
                      <a:pt x="7601" y="5751"/>
                      <a:pt x="7601" y="3705"/>
                    </a:cubicBezTo>
                    <a:cubicBezTo>
                      <a:pt x="7601" y="3579"/>
                      <a:pt x="7595" y="3452"/>
                      <a:pt x="7581" y="3326"/>
                    </a:cubicBezTo>
                    <a:cubicBezTo>
                      <a:pt x="7527" y="2780"/>
                      <a:pt x="7351" y="2253"/>
                      <a:pt x="7065" y="1784"/>
                    </a:cubicBezTo>
                    <a:cubicBezTo>
                      <a:pt x="6941" y="1581"/>
                      <a:pt x="6798" y="1390"/>
                      <a:pt x="6638" y="1214"/>
                    </a:cubicBezTo>
                    <a:cubicBezTo>
                      <a:pt x="5938" y="441"/>
                      <a:pt x="4943" y="0"/>
                      <a:pt x="39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16" name="Google Shape;2316;p41"/>
              <p:cNvGrpSpPr/>
              <p:nvPr/>
            </p:nvGrpSpPr>
            <p:grpSpPr>
              <a:xfrm>
                <a:off x="6016906" y="3926475"/>
                <a:ext cx="200525" cy="182675"/>
                <a:chOff x="6222750" y="3926475"/>
                <a:chExt cx="200525" cy="182675"/>
              </a:xfrm>
            </p:grpSpPr>
            <p:sp>
              <p:nvSpPr>
                <p:cNvPr id="2317" name="Google Shape;2317;p41"/>
                <p:cNvSpPr/>
                <p:nvPr/>
              </p:nvSpPr>
              <p:spPr>
                <a:xfrm>
                  <a:off x="6222750" y="3926475"/>
                  <a:ext cx="200525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21" h="7307" extrusionOk="0">
                      <a:moveTo>
                        <a:pt x="4011" y="1"/>
                      </a:moveTo>
                      <a:cubicBezTo>
                        <a:pt x="3076" y="1"/>
                        <a:pt x="2141" y="357"/>
                        <a:pt x="1428" y="1071"/>
                      </a:cubicBezTo>
                      <a:cubicBezTo>
                        <a:pt x="1" y="2496"/>
                        <a:pt x="1" y="4810"/>
                        <a:pt x="1428" y="6237"/>
                      </a:cubicBezTo>
                      <a:cubicBezTo>
                        <a:pt x="2141" y="6950"/>
                        <a:pt x="3076" y="7306"/>
                        <a:pt x="4011" y="7306"/>
                      </a:cubicBezTo>
                      <a:cubicBezTo>
                        <a:pt x="4946" y="7306"/>
                        <a:pt x="5881" y="6950"/>
                        <a:pt x="6594" y="6237"/>
                      </a:cubicBezTo>
                      <a:cubicBezTo>
                        <a:pt x="8021" y="4810"/>
                        <a:pt x="8021" y="2496"/>
                        <a:pt x="6594" y="1071"/>
                      </a:cubicBezTo>
                      <a:cubicBezTo>
                        <a:pt x="5881" y="357"/>
                        <a:pt x="4946" y="1"/>
                        <a:pt x="40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8" name="Google Shape;2318;p41"/>
                <p:cNvSpPr/>
                <p:nvPr/>
              </p:nvSpPr>
              <p:spPr>
                <a:xfrm>
                  <a:off x="6245900" y="3926475"/>
                  <a:ext cx="168450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8" h="7307" extrusionOk="0">
                      <a:moveTo>
                        <a:pt x="3049" y="1"/>
                      </a:moveTo>
                      <a:cubicBezTo>
                        <a:pt x="3420" y="586"/>
                        <a:pt x="3617" y="1264"/>
                        <a:pt x="3617" y="1957"/>
                      </a:cubicBezTo>
                      <a:cubicBezTo>
                        <a:pt x="3617" y="3963"/>
                        <a:pt x="2001" y="5590"/>
                        <a:pt x="0" y="5610"/>
                      </a:cubicBezTo>
                      <a:cubicBezTo>
                        <a:pt x="668" y="6665"/>
                        <a:pt x="1831" y="7307"/>
                        <a:pt x="3081" y="7307"/>
                      </a:cubicBezTo>
                      <a:cubicBezTo>
                        <a:pt x="3082" y="7307"/>
                        <a:pt x="3084" y="7307"/>
                        <a:pt x="3085" y="7307"/>
                      </a:cubicBezTo>
                      <a:cubicBezTo>
                        <a:pt x="5103" y="7307"/>
                        <a:pt x="6738" y="5672"/>
                        <a:pt x="6738" y="3654"/>
                      </a:cubicBezTo>
                      <a:cubicBezTo>
                        <a:pt x="6738" y="1637"/>
                        <a:pt x="5103" y="1"/>
                        <a:pt x="30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19" name="Google Shape;2319;p41"/>
            <p:cNvGrpSpPr/>
            <p:nvPr/>
          </p:nvGrpSpPr>
          <p:grpSpPr>
            <a:xfrm>
              <a:off x="4844416" y="1388723"/>
              <a:ext cx="358860" cy="331542"/>
              <a:chOff x="6016906" y="3925200"/>
              <a:chExt cx="200525" cy="185250"/>
            </a:xfrm>
          </p:grpSpPr>
          <p:sp>
            <p:nvSpPr>
              <p:cNvPr id="2320" name="Google Shape;2320;p41"/>
              <p:cNvSpPr/>
              <p:nvPr/>
            </p:nvSpPr>
            <p:spPr>
              <a:xfrm>
                <a:off x="6019775" y="3925200"/>
                <a:ext cx="190025" cy="185250"/>
              </a:xfrm>
              <a:custGeom>
                <a:avLst/>
                <a:gdLst/>
                <a:ahLst/>
                <a:cxnLst/>
                <a:rect l="l" t="t" r="r" b="b"/>
                <a:pathLst>
                  <a:path w="7601" h="7410" extrusionOk="0">
                    <a:moveTo>
                      <a:pt x="3899" y="102"/>
                    </a:moveTo>
                    <a:cubicBezTo>
                      <a:pt x="4912" y="102"/>
                      <a:pt x="5879" y="531"/>
                      <a:pt x="6561" y="1283"/>
                    </a:cubicBezTo>
                    <a:cubicBezTo>
                      <a:pt x="6716" y="1453"/>
                      <a:pt x="6854" y="1640"/>
                      <a:pt x="6974" y="1837"/>
                    </a:cubicBezTo>
                    <a:cubicBezTo>
                      <a:pt x="7253" y="2292"/>
                      <a:pt x="7425" y="2804"/>
                      <a:pt x="7478" y="3336"/>
                    </a:cubicBezTo>
                    <a:cubicBezTo>
                      <a:pt x="7490" y="3458"/>
                      <a:pt x="7496" y="3581"/>
                      <a:pt x="7496" y="3705"/>
                    </a:cubicBezTo>
                    <a:cubicBezTo>
                      <a:pt x="7496" y="5694"/>
                      <a:pt x="5884" y="7306"/>
                      <a:pt x="3895" y="7306"/>
                    </a:cubicBezTo>
                    <a:cubicBezTo>
                      <a:pt x="3829" y="7306"/>
                      <a:pt x="3758" y="7304"/>
                      <a:pt x="3678" y="7299"/>
                    </a:cubicBezTo>
                    <a:cubicBezTo>
                      <a:pt x="3663" y="7299"/>
                      <a:pt x="3648" y="7298"/>
                      <a:pt x="3633" y="7297"/>
                    </a:cubicBezTo>
                    <a:lnTo>
                      <a:pt x="3612" y="7294"/>
                    </a:lnTo>
                    <a:cubicBezTo>
                      <a:pt x="3561" y="7291"/>
                      <a:pt x="3509" y="7286"/>
                      <a:pt x="3460" y="7280"/>
                    </a:cubicBezTo>
                    <a:cubicBezTo>
                      <a:pt x="3438" y="7276"/>
                      <a:pt x="3415" y="7274"/>
                      <a:pt x="3392" y="7271"/>
                    </a:cubicBezTo>
                    <a:cubicBezTo>
                      <a:pt x="3339" y="7263"/>
                      <a:pt x="3284" y="7254"/>
                      <a:pt x="3228" y="7244"/>
                    </a:cubicBezTo>
                    <a:lnTo>
                      <a:pt x="3207" y="7240"/>
                    </a:lnTo>
                    <a:lnTo>
                      <a:pt x="3184" y="7236"/>
                    </a:lnTo>
                    <a:cubicBezTo>
                      <a:pt x="3116" y="7222"/>
                      <a:pt x="3046" y="7206"/>
                      <a:pt x="2978" y="7188"/>
                    </a:cubicBezTo>
                    <a:lnTo>
                      <a:pt x="2958" y="7182"/>
                    </a:lnTo>
                    <a:lnTo>
                      <a:pt x="2942" y="7178"/>
                    </a:lnTo>
                    <a:cubicBezTo>
                      <a:pt x="2885" y="7162"/>
                      <a:pt x="2829" y="7145"/>
                      <a:pt x="2776" y="7128"/>
                    </a:cubicBezTo>
                    <a:cubicBezTo>
                      <a:pt x="2758" y="7122"/>
                      <a:pt x="2740" y="7116"/>
                      <a:pt x="2723" y="7110"/>
                    </a:cubicBezTo>
                    <a:cubicBezTo>
                      <a:pt x="2670" y="7092"/>
                      <a:pt x="2618" y="7073"/>
                      <a:pt x="2567" y="7053"/>
                    </a:cubicBezTo>
                    <a:lnTo>
                      <a:pt x="2550" y="7045"/>
                    </a:lnTo>
                    <a:cubicBezTo>
                      <a:pt x="2541" y="7043"/>
                      <a:pt x="2534" y="7039"/>
                      <a:pt x="2526" y="7036"/>
                    </a:cubicBezTo>
                    <a:cubicBezTo>
                      <a:pt x="2395" y="6982"/>
                      <a:pt x="2266" y="6920"/>
                      <a:pt x="2142" y="6852"/>
                    </a:cubicBezTo>
                    <a:lnTo>
                      <a:pt x="2129" y="6843"/>
                    </a:lnTo>
                    <a:lnTo>
                      <a:pt x="2117" y="6837"/>
                    </a:lnTo>
                    <a:cubicBezTo>
                      <a:pt x="2064" y="6806"/>
                      <a:pt x="2010" y="6774"/>
                      <a:pt x="1957" y="6740"/>
                    </a:cubicBezTo>
                    <a:lnTo>
                      <a:pt x="1951" y="6736"/>
                    </a:lnTo>
                    <a:lnTo>
                      <a:pt x="1932" y="6723"/>
                    </a:lnTo>
                    <a:cubicBezTo>
                      <a:pt x="1750" y="6605"/>
                      <a:pt x="1580" y="6471"/>
                      <a:pt x="1422" y="6322"/>
                    </a:cubicBezTo>
                    <a:lnTo>
                      <a:pt x="1414" y="6314"/>
                    </a:lnTo>
                    <a:cubicBezTo>
                      <a:pt x="1200" y="6110"/>
                      <a:pt x="1011" y="5882"/>
                      <a:pt x="854" y="5633"/>
                    </a:cubicBezTo>
                    <a:lnTo>
                      <a:pt x="852" y="5632"/>
                    </a:lnTo>
                    <a:lnTo>
                      <a:pt x="852" y="5630"/>
                    </a:lnTo>
                    <a:cubicBezTo>
                      <a:pt x="153" y="4527"/>
                      <a:pt x="106" y="3130"/>
                      <a:pt x="730" y="1982"/>
                    </a:cubicBezTo>
                    <a:cubicBezTo>
                      <a:pt x="1354" y="834"/>
                      <a:pt x="2552" y="114"/>
                      <a:pt x="3859" y="102"/>
                    </a:cubicBezTo>
                    <a:lnTo>
                      <a:pt x="3895" y="102"/>
                    </a:lnTo>
                    <a:cubicBezTo>
                      <a:pt x="3896" y="102"/>
                      <a:pt x="3898" y="102"/>
                      <a:pt x="3899" y="102"/>
                    </a:cubicBezTo>
                    <a:close/>
                    <a:moveTo>
                      <a:pt x="3900" y="0"/>
                    </a:moveTo>
                    <a:cubicBezTo>
                      <a:pt x="3899" y="0"/>
                      <a:pt x="3897" y="0"/>
                      <a:pt x="3896" y="0"/>
                    </a:cubicBezTo>
                    <a:lnTo>
                      <a:pt x="3860" y="0"/>
                    </a:lnTo>
                    <a:cubicBezTo>
                      <a:pt x="2516" y="13"/>
                      <a:pt x="1284" y="754"/>
                      <a:pt x="642" y="1935"/>
                    </a:cubicBezTo>
                    <a:cubicBezTo>
                      <a:pt x="0" y="3116"/>
                      <a:pt x="48" y="4552"/>
                      <a:pt x="768" y="5687"/>
                    </a:cubicBezTo>
                    <a:lnTo>
                      <a:pt x="768" y="5688"/>
                    </a:lnTo>
                    <a:cubicBezTo>
                      <a:pt x="931" y="5944"/>
                      <a:pt x="1124" y="6179"/>
                      <a:pt x="1344" y="6388"/>
                    </a:cubicBezTo>
                    <a:lnTo>
                      <a:pt x="1352" y="6396"/>
                    </a:lnTo>
                    <a:cubicBezTo>
                      <a:pt x="1515" y="6549"/>
                      <a:pt x="1690" y="6687"/>
                      <a:pt x="1877" y="6810"/>
                    </a:cubicBezTo>
                    <a:lnTo>
                      <a:pt x="1897" y="6822"/>
                    </a:lnTo>
                    <a:lnTo>
                      <a:pt x="1903" y="6827"/>
                    </a:lnTo>
                    <a:cubicBezTo>
                      <a:pt x="1957" y="6861"/>
                      <a:pt x="2012" y="6894"/>
                      <a:pt x="2068" y="6926"/>
                    </a:cubicBezTo>
                    <a:lnTo>
                      <a:pt x="2079" y="6932"/>
                    </a:lnTo>
                    <a:lnTo>
                      <a:pt x="2094" y="6941"/>
                    </a:lnTo>
                    <a:cubicBezTo>
                      <a:pt x="2222" y="7012"/>
                      <a:pt x="2353" y="7075"/>
                      <a:pt x="2487" y="7131"/>
                    </a:cubicBezTo>
                    <a:cubicBezTo>
                      <a:pt x="2497" y="7134"/>
                      <a:pt x="2505" y="7138"/>
                      <a:pt x="2514" y="7141"/>
                    </a:cubicBezTo>
                    <a:lnTo>
                      <a:pt x="2528" y="7147"/>
                    </a:lnTo>
                    <a:cubicBezTo>
                      <a:pt x="2582" y="7169"/>
                      <a:pt x="2636" y="7190"/>
                      <a:pt x="2689" y="7208"/>
                    </a:cubicBezTo>
                    <a:cubicBezTo>
                      <a:pt x="2707" y="7214"/>
                      <a:pt x="2725" y="7220"/>
                      <a:pt x="2743" y="7226"/>
                    </a:cubicBezTo>
                    <a:cubicBezTo>
                      <a:pt x="2800" y="7244"/>
                      <a:pt x="2856" y="7262"/>
                      <a:pt x="2915" y="7277"/>
                    </a:cubicBezTo>
                    <a:lnTo>
                      <a:pt x="2930" y="7281"/>
                    </a:lnTo>
                    <a:cubicBezTo>
                      <a:pt x="2937" y="7283"/>
                      <a:pt x="2944" y="7286"/>
                      <a:pt x="2952" y="7288"/>
                    </a:cubicBezTo>
                    <a:cubicBezTo>
                      <a:pt x="3022" y="7306"/>
                      <a:pt x="3094" y="7323"/>
                      <a:pt x="3164" y="7336"/>
                    </a:cubicBezTo>
                    <a:cubicBezTo>
                      <a:pt x="3172" y="7339"/>
                      <a:pt x="3182" y="7340"/>
                      <a:pt x="3190" y="7341"/>
                    </a:cubicBezTo>
                    <a:lnTo>
                      <a:pt x="3208" y="7345"/>
                    </a:lnTo>
                    <a:cubicBezTo>
                      <a:pt x="3266" y="7355"/>
                      <a:pt x="3324" y="7365"/>
                      <a:pt x="3379" y="7372"/>
                    </a:cubicBezTo>
                    <a:cubicBezTo>
                      <a:pt x="3402" y="7376"/>
                      <a:pt x="3425" y="7378"/>
                      <a:pt x="3449" y="7382"/>
                    </a:cubicBezTo>
                    <a:cubicBezTo>
                      <a:pt x="3498" y="7387"/>
                      <a:pt x="3551" y="7393"/>
                      <a:pt x="3605" y="7396"/>
                    </a:cubicBezTo>
                    <a:lnTo>
                      <a:pt x="3626" y="7399"/>
                    </a:lnTo>
                    <a:cubicBezTo>
                      <a:pt x="3641" y="7400"/>
                      <a:pt x="3658" y="7401"/>
                      <a:pt x="3672" y="7401"/>
                    </a:cubicBezTo>
                    <a:cubicBezTo>
                      <a:pt x="3754" y="7406"/>
                      <a:pt x="3827" y="7408"/>
                      <a:pt x="3895" y="7408"/>
                    </a:cubicBezTo>
                    <a:lnTo>
                      <a:pt x="3896" y="7410"/>
                    </a:lnTo>
                    <a:cubicBezTo>
                      <a:pt x="5942" y="7410"/>
                      <a:pt x="7601" y="5751"/>
                      <a:pt x="7601" y="3705"/>
                    </a:cubicBezTo>
                    <a:cubicBezTo>
                      <a:pt x="7601" y="3579"/>
                      <a:pt x="7595" y="3452"/>
                      <a:pt x="7581" y="3326"/>
                    </a:cubicBezTo>
                    <a:cubicBezTo>
                      <a:pt x="7527" y="2780"/>
                      <a:pt x="7351" y="2253"/>
                      <a:pt x="7065" y="1784"/>
                    </a:cubicBezTo>
                    <a:cubicBezTo>
                      <a:pt x="6941" y="1581"/>
                      <a:pt x="6798" y="1390"/>
                      <a:pt x="6638" y="1214"/>
                    </a:cubicBezTo>
                    <a:cubicBezTo>
                      <a:pt x="5938" y="441"/>
                      <a:pt x="4943" y="0"/>
                      <a:pt x="39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21" name="Google Shape;2321;p41"/>
              <p:cNvGrpSpPr/>
              <p:nvPr/>
            </p:nvGrpSpPr>
            <p:grpSpPr>
              <a:xfrm>
                <a:off x="6016906" y="3926475"/>
                <a:ext cx="200525" cy="182675"/>
                <a:chOff x="6222750" y="3926475"/>
                <a:chExt cx="200525" cy="182675"/>
              </a:xfrm>
            </p:grpSpPr>
            <p:sp>
              <p:nvSpPr>
                <p:cNvPr id="2322" name="Google Shape;2322;p41"/>
                <p:cNvSpPr/>
                <p:nvPr/>
              </p:nvSpPr>
              <p:spPr>
                <a:xfrm>
                  <a:off x="6222750" y="3926475"/>
                  <a:ext cx="200525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21" h="7307" extrusionOk="0">
                      <a:moveTo>
                        <a:pt x="4011" y="1"/>
                      </a:moveTo>
                      <a:cubicBezTo>
                        <a:pt x="3076" y="1"/>
                        <a:pt x="2141" y="357"/>
                        <a:pt x="1428" y="1071"/>
                      </a:cubicBezTo>
                      <a:cubicBezTo>
                        <a:pt x="1" y="2496"/>
                        <a:pt x="1" y="4810"/>
                        <a:pt x="1428" y="6237"/>
                      </a:cubicBezTo>
                      <a:cubicBezTo>
                        <a:pt x="2141" y="6950"/>
                        <a:pt x="3076" y="7306"/>
                        <a:pt x="4011" y="7306"/>
                      </a:cubicBezTo>
                      <a:cubicBezTo>
                        <a:pt x="4946" y="7306"/>
                        <a:pt x="5881" y="6950"/>
                        <a:pt x="6594" y="6237"/>
                      </a:cubicBezTo>
                      <a:cubicBezTo>
                        <a:pt x="8021" y="4810"/>
                        <a:pt x="8021" y="2496"/>
                        <a:pt x="6594" y="1071"/>
                      </a:cubicBezTo>
                      <a:cubicBezTo>
                        <a:pt x="5881" y="357"/>
                        <a:pt x="4946" y="1"/>
                        <a:pt x="40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3" name="Google Shape;2323;p41"/>
                <p:cNvSpPr/>
                <p:nvPr/>
              </p:nvSpPr>
              <p:spPr>
                <a:xfrm>
                  <a:off x="6245900" y="3926475"/>
                  <a:ext cx="168450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8" h="7307" extrusionOk="0">
                      <a:moveTo>
                        <a:pt x="3049" y="1"/>
                      </a:moveTo>
                      <a:cubicBezTo>
                        <a:pt x="3420" y="586"/>
                        <a:pt x="3617" y="1264"/>
                        <a:pt x="3617" y="1957"/>
                      </a:cubicBezTo>
                      <a:cubicBezTo>
                        <a:pt x="3617" y="3963"/>
                        <a:pt x="2001" y="5590"/>
                        <a:pt x="0" y="5610"/>
                      </a:cubicBezTo>
                      <a:cubicBezTo>
                        <a:pt x="668" y="6665"/>
                        <a:pt x="1831" y="7307"/>
                        <a:pt x="3081" y="7307"/>
                      </a:cubicBezTo>
                      <a:cubicBezTo>
                        <a:pt x="3082" y="7307"/>
                        <a:pt x="3084" y="7307"/>
                        <a:pt x="3085" y="7307"/>
                      </a:cubicBezTo>
                      <a:cubicBezTo>
                        <a:pt x="5103" y="7307"/>
                        <a:pt x="6738" y="5672"/>
                        <a:pt x="6738" y="3654"/>
                      </a:cubicBezTo>
                      <a:cubicBezTo>
                        <a:pt x="6738" y="1637"/>
                        <a:pt x="5103" y="1"/>
                        <a:pt x="30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324" name="Google Shape;2324;p41"/>
          <p:cNvGrpSpPr/>
          <p:nvPr/>
        </p:nvGrpSpPr>
        <p:grpSpPr>
          <a:xfrm>
            <a:off x="3657696" y="1799084"/>
            <a:ext cx="430829" cy="419730"/>
            <a:chOff x="6993893" y="739290"/>
            <a:chExt cx="653960" cy="637113"/>
          </a:xfrm>
        </p:grpSpPr>
        <p:grpSp>
          <p:nvGrpSpPr>
            <p:cNvPr id="2325" name="Google Shape;2325;p41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326" name="Google Shape;2326;p41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41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8" name="Google Shape;2328;p41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329" name="Google Shape;2329;p41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41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31" name="Google Shape;2331;p41"/>
          <p:cNvGrpSpPr/>
          <p:nvPr/>
        </p:nvGrpSpPr>
        <p:grpSpPr>
          <a:xfrm>
            <a:off x="5273137" y="2571738"/>
            <a:ext cx="248513" cy="246753"/>
            <a:chOff x="3461369" y="1048756"/>
            <a:chExt cx="253611" cy="251814"/>
          </a:xfrm>
        </p:grpSpPr>
        <p:grpSp>
          <p:nvGrpSpPr>
            <p:cNvPr id="2332" name="Google Shape;2332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33" name="Google Shape;2333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6" name="Google Shape;2336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37" name="Google Shape;2337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40" name="Google Shape;2340;p41"/>
          <p:cNvGrpSpPr/>
          <p:nvPr/>
        </p:nvGrpSpPr>
        <p:grpSpPr>
          <a:xfrm>
            <a:off x="3529637" y="3112313"/>
            <a:ext cx="248513" cy="246753"/>
            <a:chOff x="3461369" y="1048756"/>
            <a:chExt cx="253611" cy="251814"/>
          </a:xfrm>
        </p:grpSpPr>
        <p:grpSp>
          <p:nvGrpSpPr>
            <p:cNvPr id="2341" name="Google Shape;2341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42" name="Google Shape;2342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5" name="Google Shape;2345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46" name="Google Shape;2346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C52B4D-96F3-CF8E-7544-B6229B22A180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42"/>
          <p:cNvSpPr/>
          <p:nvPr/>
        </p:nvSpPr>
        <p:spPr>
          <a:xfrm rot="2182463">
            <a:off x="6962362" y="3772853"/>
            <a:ext cx="388828" cy="473623"/>
          </a:xfrm>
          <a:custGeom>
            <a:avLst/>
            <a:gdLst/>
            <a:ahLst/>
            <a:cxnLst/>
            <a:rect l="l" t="t" r="r" b="b"/>
            <a:pathLst>
              <a:path w="1834" h="2234" extrusionOk="0">
                <a:moveTo>
                  <a:pt x="914" y="102"/>
                </a:moveTo>
                <a:cubicBezTo>
                  <a:pt x="1343" y="102"/>
                  <a:pt x="1699" y="430"/>
                  <a:pt x="1714" y="843"/>
                </a:cubicBezTo>
                <a:cubicBezTo>
                  <a:pt x="1720" y="1017"/>
                  <a:pt x="1587" y="1295"/>
                  <a:pt x="1328" y="1650"/>
                </a:cubicBezTo>
                <a:cubicBezTo>
                  <a:pt x="1178" y="1857"/>
                  <a:pt x="1026" y="2033"/>
                  <a:pt x="958" y="2108"/>
                </a:cubicBezTo>
                <a:cubicBezTo>
                  <a:pt x="886" y="2038"/>
                  <a:pt x="720" y="1872"/>
                  <a:pt x="556" y="1678"/>
                </a:cubicBezTo>
                <a:cubicBezTo>
                  <a:pt x="271" y="1341"/>
                  <a:pt x="117" y="1072"/>
                  <a:pt x="111" y="898"/>
                </a:cubicBezTo>
                <a:cubicBezTo>
                  <a:pt x="104" y="698"/>
                  <a:pt x="177" y="504"/>
                  <a:pt x="314" y="359"/>
                </a:cubicBezTo>
                <a:cubicBezTo>
                  <a:pt x="462" y="200"/>
                  <a:pt x="667" y="109"/>
                  <a:pt x="884" y="103"/>
                </a:cubicBezTo>
                <a:cubicBezTo>
                  <a:pt x="894" y="103"/>
                  <a:pt x="904" y="102"/>
                  <a:pt x="914" y="102"/>
                </a:cubicBezTo>
                <a:close/>
                <a:moveTo>
                  <a:pt x="914" y="0"/>
                </a:moveTo>
                <a:cubicBezTo>
                  <a:pt x="903" y="0"/>
                  <a:pt x="892" y="0"/>
                  <a:pt x="880" y="1"/>
                </a:cubicBezTo>
                <a:cubicBezTo>
                  <a:pt x="636" y="7"/>
                  <a:pt x="405" y="111"/>
                  <a:pt x="238" y="289"/>
                </a:cubicBezTo>
                <a:cubicBezTo>
                  <a:pt x="83" y="454"/>
                  <a:pt x="0" y="675"/>
                  <a:pt x="9" y="901"/>
                </a:cubicBezTo>
                <a:cubicBezTo>
                  <a:pt x="25" y="1370"/>
                  <a:pt x="889" y="2185"/>
                  <a:pt x="926" y="2220"/>
                </a:cubicBezTo>
                <a:cubicBezTo>
                  <a:pt x="935" y="2228"/>
                  <a:pt x="947" y="2233"/>
                  <a:pt x="961" y="2233"/>
                </a:cubicBezTo>
                <a:lnTo>
                  <a:pt x="962" y="2233"/>
                </a:lnTo>
                <a:cubicBezTo>
                  <a:pt x="976" y="2233"/>
                  <a:pt x="990" y="2227"/>
                  <a:pt x="998" y="2216"/>
                </a:cubicBezTo>
                <a:cubicBezTo>
                  <a:pt x="1033" y="2180"/>
                  <a:pt x="1833" y="1309"/>
                  <a:pt x="1817" y="840"/>
                </a:cubicBezTo>
                <a:cubicBezTo>
                  <a:pt x="1799" y="371"/>
                  <a:pt x="1398" y="0"/>
                  <a:pt x="914" y="0"/>
                </a:cubicBezTo>
                <a:close/>
              </a:path>
            </a:pathLst>
          </a:custGeom>
          <a:noFill/>
          <a:ln w="1143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4" name="Google Shape;2354;p42"/>
          <p:cNvSpPr txBox="1">
            <a:spLocks noGrp="1"/>
          </p:cNvSpPr>
          <p:nvPr>
            <p:ph type="subTitle" idx="1"/>
          </p:nvPr>
        </p:nvSpPr>
        <p:spPr>
          <a:xfrm>
            <a:off x="144166" y="1346913"/>
            <a:ext cx="4997902" cy="34630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700" dirty="0"/>
              <a:t>Periodically, the US Government releases to the public large troves of declassified documents that have been requested.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700" dirty="0"/>
              <a:t>These documents are all related to the same topic, but vary greatly in what information they provide.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700" dirty="0"/>
              <a:t>We endeavored to research if there was a way to pore through these documents in a better way to understand them more quickly.</a:t>
            </a:r>
          </a:p>
        </p:txBody>
      </p:sp>
      <p:sp>
        <p:nvSpPr>
          <p:cNvPr id="2355" name="Google Shape;2355;p42"/>
          <p:cNvSpPr txBox="1">
            <a:spLocks noGrp="1"/>
          </p:cNvSpPr>
          <p:nvPr>
            <p:ph type="title"/>
          </p:nvPr>
        </p:nvSpPr>
        <p:spPr>
          <a:xfrm>
            <a:off x="2175387" y="83186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</a:t>
            </a:r>
            <a:r>
              <a:rPr lang="en" dirty="0">
                <a:solidFill>
                  <a:schemeClr val="accent2"/>
                </a:solidFill>
              </a:rPr>
              <a:t>Problem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2358" name="Google Shape;2358;p42"/>
          <p:cNvGrpSpPr/>
          <p:nvPr/>
        </p:nvGrpSpPr>
        <p:grpSpPr>
          <a:xfrm>
            <a:off x="6505930" y="2003029"/>
            <a:ext cx="2399148" cy="2601403"/>
            <a:chOff x="6505930" y="2003029"/>
            <a:chExt cx="2399148" cy="2601403"/>
          </a:xfrm>
        </p:grpSpPr>
        <p:grpSp>
          <p:nvGrpSpPr>
            <p:cNvPr id="2359" name="Google Shape;2359;p42"/>
            <p:cNvGrpSpPr/>
            <p:nvPr/>
          </p:nvGrpSpPr>
          <p:grpSpPr>
            <a:xfrm rot="2182463">
              <a:off x="7092846" y="2185313"/>
              <a:ext cx="1311288" cy="2120121"/>
              <a:chOff x="1211261" y="3184344"/>
              <a:chExt cx="154625" cy="250006"/>
            </a:xfrm>
          </p:grpSpPr>
          <p:sp>
            <p:nvSpPr>
              <p:cNvPr id="2360" name="Google Shape;2360;p42"/>
              <p:cNvSpPr/>
              <p:nvPr/>
            </p:nvSpPr>
            <p:spPr>
              <a:xfrm>
                <a:off x="1212600" y="3187575"/>
                <a:ext cx="152075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6083" h="8309" extrusionOk="0">
                    <a:moveTo>
                      <a:pt x="3105" y="1"/>
                    </a:moveTo>
                    <a:lnTo>
                      <a:pt x="2587" y="721"/>
                    </a:lnTo>
                    <a:cubicBezTo>
                      <a:pt x="2451" y="911"/>
                      <a:pt x="2336" y="1114"/>
                      <a:pt x="2241" y="1327"/>
                    </a:cubicBezTo>
                    <a:cubicBezTo>
                      <a:pt x="2239" y="1332"/>
                      <a:pt x="2235" y="1336"/>
                      <a:pt x="2233" y="1342"/>
                    </a:cubicBezTo>
                    <a:cubicBezTo>
                      <a:pt x="2201" y="1412"/>
                      <a:pt x="2172" y="1484"/>
                      <a:pt x="2145" y="1556"/>
                    </a:cubicBezTo>
                    <a:cubicBezTo>
                      <a:pt x="2141" y="1565"/>
                      <a:pt x="2139" y="1573"/>
                      <a:pt x="2136" y="1582"/>
                    </a:cubicBezTo>
                    <a:cubicBezTo>
                      <a:pt x="2081" y="1728"/>
                      <a:pt x="2035" y="1880"/>
                      <a:pt x="1997" y="2032"/>
                    </a:cubicBezTo>
                    <a:cubicBezTo>
                      <a:pt x="1995" y="2044"/>
                      <a:pt x="1991" y="2056"/>
                      <a:pt x="1989" y="2068"/>
                    </a:cubicBezTo>
                    <a:cubicBezTo>
                      <a:pt x="1971" y="2144"/>
                      <a:pt x="1954" y="2220"/>
                      <a:pt x="1939" y="2297"/>
                    </a:cubicBezTo>
                    <a:cubicBezTo>
                      <a:pt x="1938" y="2305"/>
                      <a:pt x="1937" y="2314"/>
                      <a:pt x="1936" y="2322"/>
                    </a:cubicBezTo>
                    <a:cubicBezTo>
                      <a:pt x="1922" y="2394"/>
                      <a:pt x="1912" y="2466"/>
                      <a:pt x="1902" y="2540"/>
                    </a:cubicBezTo>
                    <a:cubicBezTo>
                      <a:pt x="1901" y="2550"/>
                      <a:pt x="1898" y="2563"/>
                      <a:pt x="1897" y="2575"/>
                    </a:cubicBezTo>
                    <a:cubicBezTo>
                      <a:pt x="1888" y="2650"/>
                      <a:pt x="1880" y="2727"/>
                      <a:pt x="1876" y="2804"/>
                    </a:cubicBezTo>
                    <a:cubicBezTo>
                      <a:pt x="1874" y="2821"/>
                      <a:pt x="1873" y="2837"/>
                      <a:pt x="1872" y="2853"/>
                    </a:cubicBezTo>
                    <a:cubicBezTo>
                      <a:pt x="1867" y="2933"/>
                      <a:pt x="1864" y="3012"/>
                      <a:pt x="1864" y="3091"/>
                    </a:cubicBezTo>
                    <a:lnTo>
                      <a:pt x="1855" y="3941"/>
                    </a:lnTo>
                    <a:cubicBezTo>
                      <a:pt x="1249" y="3954"/>
                      <a:pt x="1099" y="4257"/>
                      <a:pt x="812" y="4729"/>
                    </a:cubicBezTo>
                    <a:lnTo>
                      <a:pt x="770" y="4797"/>
                    </a:lnTo>
                    <a:lnTo>
                      <a:pt x="765" y="4806"/>
                    </a:lnTo>
                    <a:cubicBezTo>
                      <a:pt x="734" y="4855"/>
                      <a:pt x="701" y="4906"/>
                      <a:pt x="666" y="4959"/>
                    </a:cubicBezTo>
                    <a:lnTo>
                      <a:pt x="651" y="4981"/>
                    </a:lnTo>
                    <a:cubicBezTo>
                      <a:pt x="639" y="5000"/>
                      <a:pt x="625" y="5018"/>
                      <a:pt x="612" y="5038"/>
                    </a:cubicBezTo>
                    <a:lnTo>
                      <a:pt x="593" y="5066"/>
                    </a:lnTo>
                    <a:cubicBezTo>
                      <a:pt x="581" y="5084"/>
                      <a:pt x="568" y="5101"/>
                      <a:pt x="556" y="5119"/>
                    </a:cubicBezTo>
                    <a:lnTo>
                      <a:pt x="533" y="5151"/>
                    </a:lnTo>
                    <a:cubicBezTo>
                      <a:pt x="520" y="5169"/>
                      <a:pt x="506" y="5185"/>
                      <a:pt x="493" y="5203"/>
                    </a:cubicBezTo>
                    <a:cubicBezTo>
                      <a:pt x="485" y="5214"/>
                      <a:pt x="476" y="5224"/>
                      <a:pt x="468" y="5235"/>
                    </a:cubicBezTo>
                    <a:cubicBezTo>
                      <a:pt x="454" y="5254"/>
                      <a:pt x="438" y="5273"/>
                      <a:pt x="424" y="5292"/>
                    </a:cubicBezTo>
                    <a:cubicBezTo>
                      <a:pt x="416" y="5302"/>
                      <a:pt x="408" y="5312"/>
                      <a:pt x="401" y="5321"/>
                    </a:cubicBezTo>
                    <a:cubicBezTo>
                      <a:pt x="377" y="5350"/>
                      <a:pt x="353" y="5379"/>
                      <a:pt x="327" y="5408"/>
                    </a:cubicBezTo>
                    <a:cubicBezTo>
                      <a:pt x="128" y="5640"/>
                      <a:pt x="16" y="5934"/>
                      <a:pt x="14" y="6240"/>
                    </a:cubicBezTo>
                    <a:lnTo>
                      <a:pt x="0" y="7598"/>
                    </a:lnTo>
                    <a:lnTo>
                      <a:pt x="713" y="7604"/>
                    </a:lnTo>
                    <a:lnTo>
                      <a:pt x="1281" y="7609"/>
                    </a:lnTo>
                    <a:lnTo>
                      <a:pt x="1821" y="7613"/>
                    </a:lnTo>
                    <a:lnTo>
                      <a:pt x="1815" y="8287"/>
                    </a:lnTo>
                    <a:lnTo>
                      <a:pt x="4242" y="8308"/>
                    </a:lnTo>
                    <a:lnTo>
                      <a:pt x="4245" y="7939"/>
                    </a:lnTo>
                    <a:lnTo>
                      <a:pt x="4248" y="7635"/>
                    </a:lnTo>
                    <a:lnTo>
                      <a:pt x="6067" y="7650"/>
                    </a:lnTo>
                    <a:lnTo>
                      <a:pt x="6079" y="6291"/>
                    </a:lnTo>
                    <a:cubicBezTo>
                      <a:pt x="6083" y="5986"/>
                      <a:pt x="5977" y="5689"/>
                      <a:pt x="5781" y="5455"/>
                    </a:cubicBezTo>
                    <a:cubicBezTo>
                      <a:pt x="5069" y="4601"/>
                      <a:pt x="5143" y="3997"/>
                      <a:pt x="4282" y="3962"/>
                    </a:cubicBezTo>
                    <a:lnTo>
                      <a:pt x="4289" y="3112"/>
                    </a:lnTo>
                    <a:cubicBezTo>
                      <a:pt x="4298" y="2226"/>
                      <a:pt x="4054" y="1371"/>
                      <a:pt x="3610" y="729"/>
                    </a:cubicBezTo>
                    <a:lnTo>
                      <a:pt x="3105" y="1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42"/>
              <p:cNvSpPr/>
              <p:nvPr/>
            </p:nvSpPr>
            <p:spPr>
              <a:xfrm>
                <a:off x="1256900" y="3187575"/>
                <a:ext cx="62100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8309" extrusionOk="0">
                    <a:moveTo>
                      <a:pt x="1290" y="1"/>
                    </a:moveTo>
                    <a:lnTo>
                      <a:pt x="773" y="721"/>
                    </a:lnTo>
                    <a:cubicBezTo>
                      <a:pt x="316" y="1356"/>
                      <a:pt x="57" y="2205"/>
                      <a:pt x="48" y="3091"/>
                    </a:cubicBezTo>
                    <a:lnTo>
                      <a:pt x="0" y="8287"/>
                    </a:lnTo>
                    <a:lnTo>
                      <a:pt x="2427" y="8308"/>
                    </a:lnTo>
                    <a:lnTo>
                      <a:pt x="2475" y="3112"/>
                    </a:lnTo>
                    <a:cubicBezTo>
                      <a:pt x="2484" y="2226"/>
                      <a:pt x="2240" y="1371"/>
                      <a:pt x="1795" y="729"/>
                    </a:cubicBez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42"/>
              <p:cNvSpPr/>
              <p:nvPr/>
            </p:nvSpPr>
            <p:spPr>
              <a:xfrm>
                <a:off x="1316150" y="3286575"/>
                <a:ext cx="47450" cy="9225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3690" extrusionOk="0">
                    <a:moveTo>
                      <a:pt x="35" y="0"/>
                    </a:moveTo>
                    <a:lnTo>
                      <a:pt x="1" y="3674"/>
                    </a:lnTo>
                    <a:lnTo>
                      <a:pt x="1882" y="3690"/>
                    </a:lnTo>
                    <a:lnTo>
                      <a:pt x="1895" y="2331"/>
                    </a:lnTo>
                    <a:cubicBezTo>
                      <a:pt x="1897" y="2026"/>
                      <a:pt x="1792" y="1729"/>
                      <a:pt x="1597" y="1495"/>
                    </a:cubicBezTo>
                    <a:cubicBezTo>
                      <a:pt x="869" y="621"/>
                      <a:pt x="962" y="8"/>
                      <a:pt x="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42"/>
              <p:cNvSpPr/>
              <p:nvPr/>
            </p:nvSpPr>
            <p:spPr>
              <a:xfrm>
                <a:off x="1211550" y="3286050"/>
                <a:ext cx="47900" cy="91900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676" extrusionOk="0">
                    <a:moveTo>
                      <a:pt x="1896" y="1"/>
                    </a:moveTo>
                    <a:cubicBezTo>
                      <a:pt x="989" y="1"/>
                      <a:pt x="1066" y="613"/>
                      <a:pt x="326" y="1469"/>
                    </a:cubicBezTo>
                    <a:cubicBezTo>
                      <a:pt x="127" y="1701"/>
                      <a:pt x="15" y="1994"/>
                      <a:pt x="12" y="2301"/>
                    </a:cubicBezTo>
                    <a:lnTo>
                      <a:pt x="0" y="3659"/>
                    </a:lnTo>
                    <a:lnTo>
                      <a:pt x="1882" y="3676"/>
                    </a:lnTo>
                    <a:lnTo>
                      <a:pt x="1915" y="1"/>
                    </a:lnTo>
                    <a:cubicBezTo>
                      <a:pt x="1909" y="1"/>
                      <a:pt x="1903" y="1"/>
                      <a:pt x="18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42"/>
              <p:cNvSpPr/>
              <p:nvPr/>
            </p:nvSpPr>
            <p:spPr>
              <a:xfrm>
                <a:off x="1272975" y="3232500"/>
                <a:ext cx="312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96" extrusionOk="0">
                    <a:moveTo>
                      <a:pt x="624" y="1"/>
                    </a:moveTo>
                    <a:cubicBezTo>
                      <a:pt x="284" y="1"/>
                      <a:pt x="7" y="265"/>
                      <a:pt x="4" y="592"/>
                    </a:cubicBezTo>
                    <a:cubicBezTo>
                      <a:pt x="0" y="923"/>
                      <a:pt x="277" y="1192"/>
                      <a:pt x="619" y="1196"/>
                    </a:cubicBezTo>
                    <a:cubicBezTo>
                      <a:pt x="621" y="1196"/>
                      <a:pt x="622" y="1196"/>
                      <a:pt x="624" y="1196"/>
                    </a:cubicBezTo>
                    <a:cubicBezTo>
                      <a:pt x="966" y="1196"/>
                      <a:pt x="1244" y="932"/>
                      <a:pt x="1247" y="603"/>
                    </a:cubicBezTo>
                    <a:cubicBezTo>
                      <a:pt x="1250" y="274"/>
                      <a:pt x="975" y="5"/>
                      <a:pt x="631" y="1"/>
                    </a:cubicBezTo>
                    <a:cubicBezTo>
                      <a:pt x="629" y="1"/>
                      <a:pt x="627" y="1"/>
                      <a:pt x="6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42"/>
              <p:cNvSpPr/>
              <p:nvPr/>
            </p:nvSpPr>
            <p:spPr>
              <a:xfrm>
                <a:off x="1317725" y="3288200"/>
                <a:ext cx="13550" cy="9035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3614" extrusionOk="0">
                    <a:moveTo>
                      <a:pt x="34" y="0"/>
                    </a:moveTo>
                    <a:lnTo>
                      <a:pt x="0" y="3610"/>
                    </a:lnTo>
                    <a:lnTo>
                      <a:pt x="541" y="3614"/>
                    </a:lnTo>
                    <a:lnTo>
                      <a:pt x="541" y="3614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42"/>
              <p:cNvSpPr/>
              <p:nvPr/>
            </p:nvSpPr>
            <p:spPr>
              <a:xfrm>
                <a:off x="1243525" y="3287675"/>
                <a:ext cx="14375" cy="9025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3610" extrusionOk="0">
                    <a:moveTo>
                      <a:pt x="575" y="1"/>
                    </a:moveTo>
                    <a:lnTo>
                      <a:pt x="0" y="3605"/>
                    </a:lnTo>
                    <a:lnTo>
                      <a:pt x="541" y="3609"/>
                    </a:lnTo>
                    <a:lnTo>
                      <a:pt x="575" y="1"/>
                    </a:ln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42"/>
              <p:cNvSpPr/>
              <p:nvPr/>
            </p:nvSpPr>
            <p:spPr>
              <a:xfrm>
                <a:off x="1256900" y="3215475"/>
                <a:ext cx="60750" cy="179825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7193" extrusionOk="0">
                    <a:moveTo>
                      <a:pt x="528" y="0"/>
                    </a:moveTo>
                    <a:lnTo>
                      <a:pt x="528" y="0"/>
                    </a:lnTo>
                    <a:cubicBezTo>
                      <a:pt x="225" y="573"/>
                      <a:pt x="56" y="1263"/>
                      <a:pt x="48" y="1975"/>
                    </a:cubicBezTo>
                    <a:lnTo>
                      <a:pt x="0" y="7171"/>
                    </a:lnTo>
                    <a:lnTo>
                      <a:pt x="2427" y="7192"/>
                    </a:lnTo>
                    <a:lnTo>
                      <a:pt x="2430" y="6823"/>
                    </a:lnTo>
                    <a:cubicBezTo>
                      <a:pt x="2219" y="6790"/>
                      <a:pt x="2017" y="6720"/>
                      <a:pt x="1830" y="6616"/>
                    </a:cubicBezTo>
                    <a:cubicBezTo>
                      <a:pt x="774" y="6037"/>
                      <a:pt x="542" y="4636"/>
                      <a:pt x="388" y="3627"/>
                    </a:cubicBezTo>
                    <a:cubicBezTo>
                      <a:pt x="150" y="2055"/>
                      <a:pt x="352" y="803"/>
                      <a:pt x="5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42"/>
              <p:cNvSpPr/>
              <p:nvPr/>
            </p:nvSpPr>
            <p:spPr>
              <a:xfrm>
                <a:off x="1211550" y="3305750"/>
                <a:ext cx="20300" cy="71925"/>
              </a:xfrm>
              <a:custGeom>
                <a:avLst/>
                <a:gdLst/>
                <a:ahLst/>
                <a:cxnLst/>
                <a:rect l="l" t="t" r="r" b="b"/>
                <a:pathLst>
                  <a:path w="812" h="2877" extrusionOk="0">
                    <a:moveTo>
                      <a:pt x="812" y="0"/>
                    </a:moveTo>
                    <a:cubicBezTo>
                      <a:pt x="690" y="201"/>
                      <a:pt x="544" y="431"/>
                      <a:pt x="326" y="682"/>
                    </a:cubicBezTo>
                    <a:cubicBezTo>
                      <a:pt x="127" y="913"/>
                      <a:pt x="15" y="1207"/>
                      <a:pt x="12" y="1513"/>
                    </a:cubicBezTo>
                    <a:lnTo>
                      <a:pt x="0" y="2871"/>
                    </a:lnTo>
                    <a:lnTo>
                      <a:pt x="712" y="2877"/>
                    </a:lnTo>
                    <a:cubicBezTo>
                      <a:pt x="609" y="2757"/>
                      <a:pt x="522" y="2623"/>
                      <a:pt x="456" y="2479"/>
                    </a:cubicBezTo>
                    <a:cubicBezTo>
                      <a:pt x="405" y="2368"/>
                      <a:pt x="202" y="1908"/>
                      <a:pt x="328" y="1390"/>
                    </a:cubicBezTo>
                    <a:cubicBezTo>
                      <a:pt x="392" y="1132"/>
                      <a:pt x="478" y="1107"/>
                      <a:pt x="610" y="747"/>
                    </a:cubicBezTo>
                    <a:cubicBezTo>
                      <a:pt x="639" y="668"/>
                      <a:pt x="783" y="277"/>
                      <a:pt x="8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42"/>
              <p:cNvSpPr/>
              <p:nvPr/>
            </p:nvSpPr>
            <p:spPr>
              <a:xfrm>
                <a:off x="1276125" y="3411750"/>
                <a:ext cx="18450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904" extrusionOk="0">
                    <a:moveTo>
                      <a:pt x="370" y="1"/>
                    </a:moveTo>
                    <a:cubicBezTo>
                      <a:pt x="366" y="1"/>
                      <a:pt x="361" y="1"/>
                      <a:pt x="356" y="1"/>
                    </a:cubicBezTo>
                    <a:cubicBezTo>
                      <a:pt x="157" y="7"/>
                      <a:pt x="1" y="168"/>
                      <a:pt x="8" y="361"/>
                    </a:cubicBezTo>
                    <a:cubicBezTo>
                      <a:pt x="15" y="552"/>
                      <a:pt x="390" y="904"/>
                      <a:pt x="390" y="904"/>
                    </a:cubicBezTo>
                    <a:cubicBezTo>
                      <a:pt x="390" y="904"/>
                      <a:pt x="737" y="528"/>
                      <a:pt x="731" y="335"/>
                    </a:cubicBezTo>
                    <a:cubicBezTo>
                      <a:pt x="724" y="149"/>
                      <a:pt x="564" y="1"/>
                      <a:pt x="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42"/>
              <p:cNvSpPr/>
              <p:nvPr/>
            </p:nvSpPr>
            <p:spPr>
              <a:xfrm>
                <a:off x="1211261" y="3184344"/>
                <a:ext cx="154625" cy="210225"/>
              </a:xfrm>
              <a:custGeom>
                <a:avLst/>
                <a:gdLst/>
                <a:ahLst/>
                <a:cxnLst/>
                <a:rect l="l" t="t" r="r" b="b"/>
                <a:pathLst>
                  <a:path w="6185" h="8409" extrusionOk="0">
                    <a:moveTo>
                      <a:pt x="3156" y="141"/>
                    </a:moveTo>
                    <a:lnTo>
                      <a:pt x="3619" y="809"/>
                    </a:lnTo>
                    <a:cubicBezTo>
                      <a:pt x="4060" y="1445"/>
                      <a:pt x="4298" y="2282"/>
                      <a:pt x="4290" y="3162"/>
                    </a:cubicBezTo>
                    <a:lnTo>
                      <a:pt x="4283" y="4012"/>
                    </a:lnTo>
                    <a:cubicBezTo>
                      <a:pt x="4281" y="4039"/>
                      <a:pt x="4304" y="4062"/>
                      <a:pt x="4332" y="4063"/>
                    </a:cubicBezTo>
                    <a:cubicBezTo>
                      <a:pt x="4875" y="4085"/>
                      <a:pt x="5024" y="4342"/>
                      <a:pt x="5272" y="4768"/>
                    </a:cubicBezTo>
                    <a:cubicBezTo>
                      <a:pt x="5397" y="4983"/>
                      <a:pt x="5552" y="5249"/>
                      <a:pt x="5794" y="5538"/>
                    </a:cubicBezTo>
                    <a:cubicBezTo>
                      <a:pt x="5981" y="5763"/>
                      <a:pt x="6083" y="6048"/>
                      <a:pt x="6080" y="6341"/>
                    </a:cubicBezTo>
                    <a:lnTo>
                      <a:pt x="6068" y="7648"/>
                    </a:lnTo>
                    <a:lnTo>
                      <a:pt x="4299" y="7633"/>
                    </a:lnTo>
                    <a:cubicBezTo>
                      <a:pt x="4272" y="7633"/>
                      <a:pt x="4249" y="7656"/>
                      <a:pt x="4248" y="7684"/>
                    </a:cubicBezTo>
                    <a:lnTo>
                      <a:pt x="4243" y="8305"/>
                    </a:lnTo>
                    <a:lnTo>
                      <a:pt x="1918" y="8286"/>
                    </a:lnTo>
                    <a:lnTo>
                      <a:pt x="1925" y="7662"/>
                    </a:lnTo>
                    <a:cubicBezTo>
                      <a:pt x="1925" y="7635"/>
                      <a:pt x="1903" y="7611"/>
                      <a:pt x="1875" y="7611"/>
                    </a:cubicBezTo>
                    <a:lnTo>
                      <a:pt x="105" y="7596"/>
                    </a:lnTo>
                    <a:lnTo>
                      <a:pt x="118" y="6288"/>
                    </a:lnTo>
                    <a:cubicBezTo>
                      <a:pt x="120" y="5995"/>
                      <a:pt x="227" y="5713"/>
                      <a:pt x="418" y="5491"/>
                    </a:cubicBezTo>
                    <a:cubicBezTo>
                      <a:pt x="442" y="5463"/>
                      <a:pt x="466" y="5435"/>
                      <a:pt x="493" y="5402"/>
                    </a:cubicBezTo>
                    <a:lnTo>
                      <a:pt x="507" y="5383"/>
                    </a:lnTo>
                    <a:lnTo>
                      <a:pt x="515" y="5374"/>
                    </a:lnTo>
                    <a:cubicBezTo>
                      <a:pt x="531" y="5354"/>
                      <a:pt x="545" y="5335"/>
                      <a:pt x="561" y="5316"/>
                    </a:cubicBezTo>
                    <a:cubicBezTo>
                      <a:pt x="568" y="5306"/>
                      <a:pt x="575" y="5297"/>
                      <a:pt x="583" y="5287"/>
                    </a:cubicBezTo>
                    <a:lnTo>
                      <a:pt x="586" y="5283"/>
                    </a:lnTo>
                    <a:cubicBezTo>
                      <a:pt x="600" y="5265"/>
                      <a:pt x="613" y="5247"/>
                      <a:pt x="626" y="5231"/>
                    </a:cubicBezTo>
                    <a:lnTo>
                      <a:pt x="649" y="5198"/>
                    </a:lnTo>
                    <a:cubicBezTo>
                      <a:pt x="662" y="5180"/>
                      <a:pt x="674" y="5163"/>
                      <a:pt x="686" y="5145"/>
                    </a:cubicBezTo>
                    <a:lnTo>
                      <a:pt x="692" y="5138"/>
                    </a:lnTo>
                    <a:cubicBezTo>
                      <a:pt x="697" y="5131"/>
                      <a:pt x="702" y="5124"/>
                      <a:pt x="707" y="5116"/>
                    </a:cubicBezTo>
                    <a:cubicBezTo>
                      <a:pt x="720" y="5097"/>
                      <a:pt x="733" y="5078"/>
                      <a:pt x="745" y="5059"/>
                    </a:cubicBezTo>
                    <a:lnTo>
                      <a:pt x="761" y="5037"/>
                    </a:lnTo>
                    <a:cubicBezTo>
                      <a:pt x="793" y="4988"/>
                      <a:pt x="826" y="4937"/>
                      <a:pt x="859" y="4882"/>
                    </a:cubicBezTo>
                    <a:lnTo>
                      <a:pt x="865" y="4874"/>
                    </a:lnTo>
                    <a:cubicBezTo>
                      <a:pt x="880" y="4850"/>
                      <a:pt x="894" y="4827"/>
                      <a:pt x="907" y="4804"/>
                    </a:cubicBezTo>
                    <a:lnTo>
                      <a:pt x="953" y="4731"/>
                    </a:lnTo>
                    <a:cubicBezTo>
                      <a:pt x="1209" y="4309"/>
                      <a:pt x="1363" y="4054"/>
                      <a:pt x="1909" y="4042"/>
                    </a:cubicBezTo>
                    <a:cubicBezTo>
                      <a:pt x="1936" y="4041"/>
                      <a:pt x="1958" y="4019"/>
                      <a:pt x="1959" y="3991"/>
                    </a:cubicBezTo>
                    <a:lnTo>
                      <a:pt x="1966" y="3141"/>
                    </a:lnTo>
                    <a:cubicBezTo>
                      <a:pt x="1967" y="3070"/>
                      <a:pt x="1970" y="2996"/>
                      <a:pt x="1976" y="2906"/>
                    </a:cubicBezTo>
                    <a:lnTo>
                      <a:pt x="1976" y="2895"/>
                    </a:lnTo>
                    <a:cubicBezTo>
                      <a:pt x="1976" y="2882"/>
                      <a:pt x="1977" y="2870"/>
                      <a:pt x="1978" y="2858"/>
                    </a:cubicBezTo>
                    <a:cubicBezTo>
                      <a:pt x="1983" y="2778"/>
                      <a:pt x="1990" y="2701"/>
                      <a:pt x="2000" y="2629"/>
                    </a:cubicBezTo>
                    <a:cubicBezTo>
                      <a:pt x="2000" y="2623"/>
                      <a:pt x="2001" y="2616"/>
                      <a:pt x="2002" y="2610"/>
                    </a:cubicBezTo>
                    <a:lnTo>
                      <a:pt x="2004" y="2596"/>
                    </a:lnTo>
                    <a:cubicBezTo>
                      <a:pt x="2013" y="2522"/>
                      <a:pt x="2024" y="2450"/>
                      <a:pt x="2037" y="2381"/>
                    </a:cubicBezTo>
                    <a:cubicBezTo>
                      <a:pt x="2037" y="2377"/>
                      <a:pt x="2038" y="2373"/>
                      <a:pt x="2040" y="2368"/>
                    </a:cubicBezTo>
                    <a:cubicBezTo>
                      <a:pt x="2040" y="2364"/>
                      <a:pt x="2041" y="2360"/>
                      <a:pt x="2041" y="2355"/>
                    </a:cubicBezTo>
                    <a:cubicBezTo>
                      <a:pt x="2055" y="2283"/>
                      <a:pt x="2071" y="2209"/>
                      <a:pt x="2089" y="2129"/>
                    </a:cubicBezTo>
                    <a:cubicBezTo>
                      <a:pt x="2092" y="2118"/>
                      <a:pt x="2095" y="2106"/>
                      <a:pt x="2097" y="2096"/>
                    </a:cubicBezTo>
                    <a:lnTo>
                      <a:pt x="2097" y="2093"/>
                    </a:lnTo>
                    <a:cubicBezTo>
                      <a:pt x="2135" y="1943"/>
                      <a:pt x="2180" y="1794"/>
                      <a:pt x="2234" y="1648"/>
                    </a:cubicBezTo>
                    <a:lnTo>
                      <a:pt x="2238" y="1638"/>
                    </a:lnTo>
                    <a:lnTo>
                      <a:pt x="2244" y="1624"/>
                    </a:lnTo>
                    <a:cubicBezTo>
                      <a:pt x="2270" y="1551"/>
                      <a:pt x="2300" y="1480"/>
                      <a:pt x="2330" y="1413"/>
                    </a:cubicBezTo>
                    <a:lnTo>
                      <a:pt x="2338" y="1397"/>
                    </a:lnTo>
                    <a:cubicBezTo>
                      <a:pt x="2433" y="1188"/>
                      <a:pt x="2547" y="989"/>
                      <a:pt x="2680" y="802"/>
                    </a:cubicBezTo>
                    <a:lnTo>
                      <a:pt x="3156" y="141"/>
                    </a:lnTo>
                    <a:close/>
                    <a:moveTo>
                      <a:pt x="3157" y="0"/>
                    </a:moveTo>
                    <a:cubicBezTo>
                      <a:pt x="3142" y="0"/>
                      <a:pt x="3126" y="8"/>
                      <a:pt x="3115" y="22"/>
                    </a:cubicBezTo>
                    <a:lnTo>
                      <a:pt x="2597" y="742"/>
                    </a:lnTo>
                    <a:cubicBezTo>
                      <a:pt x="2460" y="934"/>
                      <a:pt x="2342" y="1140"/>
                      <a:pt x="2245" y="1356"/>
                    </a:cubicBezTo>
                    <a:lnTo>
                      <a:pt x="2243" y="1364"/>
                    </a:lnTo>
                    <a:cubicBezTo>
                      <a:pt x="2240" y="1366"/>
                      <a:pt x="2239" y="1370"/>
                      <a:pt x="2238" y="1372"/>
                    </a:cubicBezTo>
                    <a:cubicBezTo>
                      <a:pt x="2207" y="1442"/>
                      <a:pt x="2177" y="1515"/>
                      <a:pt x="2149" y="1590"/>
                    </a:cubicBezTo>
                    <a:cubicBezTo>
                      <a:pt x="2147" y="1594"/>
                      <a:pt x="2145" y="1599"/>
                      <a:pt x="2143" y="1605"/>
                    </a:cubicBezTo>
                    <a:lnTo>
                      <a:pt x="2139" y="1615"/>
                    </a:lnTo>
                    <a:cubicBezTo>
                      <a:pt x="2084" y="1764"/>
                      <a:pt x="2037" y="1917"/>
                      <a:pt x="1999" y="2070"/>
                    </a:cubicBezTo>
                    <a:lnTo>
                      <a:pt x="1999" y="2073"/>
                    </a:lnTo>
                    <a:cubicBezTo>
                      <a:pt x="1996" y="2085"/>
                      <a:pt x="1993" y="2096"/>
                      <a:pt x="1990" y="2108"/>
                    </a:cubicBezTo>
                    <a:cubicBezTo>
                      <a:pt x="1971" y="2188"/>
                      <a:pt x="1955" y="2264"/>
                      <a:pt x="1941" y="2338"/>
                    </a:cubicBezTo>
                    <a:cubicBezTo>
                      <a:pt x="1940" y="2343"/>
                      <a:pt x="1940" y="2348"/>
                      <a:pt x="1939" y="2353"/>
                    </a:cubicBezTo>
                    <a:lnTo>
                      <a:pt x="1936" y="2365"/>
                    </a:lnTo>
                    <a:cubicBezTo>
                      <a:pt x="1924" y="2436"/>
                      <a:pt x="1912" y="2509"/>
                      <a:pt x="1904" y="2584"/>
                    </a:cubicBezTo>
                    <a:lnTo>
                      <a:pt x="1901" y="2598"/>
                    </a:lnTo>
                    <a:cubicBezTo>
                      <a:pt x="1900" y="2605"/>
                      <a:pt x="1899" y="2611"/>
                      <a:pt x="1899" y="2619"/>
                    </a:cubicBezTo>
                    <a:cubicBezTo>
                      <a:pt x="1889" y="2693"/>
                      <a:pt x="1882" y="2771"/>
                      <a:pt x="1876" y="2852"/>
                    </a:cubicBezTo>
                    <a:cubicBezTo>
                      <a:pt x="1875" y="2865"/>
                      <a:pt x="1875" y="2877"/>
                      <a:pt x="1874" y="2890"/>
                    </a:cubicBezTo>
                    <a:lnTo>
                      <a:pt x="1874" y="2901"/>
                    </a:lnTo>
                    <a:cubicBezTo>
                      <a:pt x="1868" y="2991"/>
                      <a:pt x="1865" y="3068"/>
                      <a:pt x="1865" y="3141"/>
                    </a:cubicBezTo>
                    <a:lnTo>
                      <a:pt x="1857" y="3942"/>
                    </a:lnTo>
                    <a:cubicBezTo>
                      <a:pt x="1296" y="3970"/>
                      <a:pt x="1122" y="4253"/>
                      <a:pt x="865" y="4678"/>
                    </a:cubicBezTo>
                    <a:lnTo>
                      <a:pt x="821" y="4751"/>
                    </a:lnTo>
                    <a:cubicBezTo>
                      <a:pt x="806" y="4774"/>
                      <a:pt x="793" y="4797"/>
                      <a:pt x="779" y="4819"/>
                    </a:cubicBezTo>
                    <a:lnTo>
                      <a:pt x="774" y="4828"/>
                    </a:lnTo>
                    <a:cubicBezTo>
                      <a:pt x="739" y="4882"/>
                      <a:pt x="708" y="4932"/>
                      <a:pt x="675" y="4981"/>
                    </a:cubicBezTo>
                    <a:lnTo>
                      <a:pt x="661" y="5002"/>
                    </a:lnTo>
                    <a:cubicBezTo>
                      <a:pt x="649" y="5021"/>
                      <a:pt x="636" y="5039"/>
                      <a:pt x="622" y="5059"/>
                    </a:cubicBezTo>
                    <a:cubicBezTo>
                      <a:pt x="618" y="5065"/>
                      <a:pt x="613" y="5072"/>
                      <a:pt x="608" y="5079"/>
                    </a:cubicBezTo>
                    <a:lnTo>
                      <a:pt x="603" y="5086"/>
                    </a:lnTo>
                    <a:cubicBezTo>
                      <a:pt x="591" y="5104"/>
                      <a:pt x="579" y="5121"/>
                      <a:pt x="566" y="5138"/>
                    </a:cubicBezTo>
                    <a:cubicBezTo>
                      <a:pt x="559" y="5149"/>
                      <a:pt x="551" y="5160"/>
                      <a:pt x="543" y="5169"/>
                    </a:cubicBezTo>
                    <a:cubicBezTo>
                      <a:pt x="530" y="5187"/>
                      <a:pt x="518" y="5204"/>
                      <a:pt x="505" y="5221"/>
                    </a:cubicBezTo>
                    <a:lnTo>
                      <a:pt x="501" y="5226"/>
                    </a:lnTo>
                    <a:cubicBezTo>
                      <a:pt x="494" y="5235"/>
                      <a:pt x="488" y="5244"/>
                      <a:pt x="481" y="5253"/>
                    </a:cubicBezTo>
                    <a:cubicBezTo>
                      <a:pt x="465" y="5271"/>
                      <a:pt x="450" y="5291"/>
                      <a:pt x="435" y="5310"/>
                    </a:cubicBezTo>
                    <a:lnTo>
                      <a:pt x="426" y="5320"/>
                    </a:lnTo>
                    <a:cubicBezTo>
                      <a:pt x="422" y="5326"/>
                      <a:pt x="417" y="5332"/>
                      <a:pt x="412" y="5339"/>
                    </a:cubicBezTo>
                    <a:cubicBezTo>
                      <a:pt x="387" y="5369"/>
                      <a:pt x="363" y="5398"/>
                      <a:pt x="340" y="5424"/>
                    </a:cubicBezTo>
                    <a:cubicBezTo>
                      <a:pt x="132" y="5664"/>
                      <a:pt x="17" y="5971"/>
                      <a:pt x="14" y="6288"/>
                    </a:cubicBezTo>
                    <a:lnTo>
                      <a:pt x="1" y="7648"/>
                    </a:lnTo>
                    <a:cubicBezTo>
                      <a:pt x="1" y="7677"/>
                      <a:pt x="24" y="7700"/>
                      <a:pt x="51" y="7700"/>
                    </a:cubicBezTo>
                    <a:lnTo>
                      <a:pt x="1821" y="7715"/>
                    </a:lnTo>
                    <a:lnTo>
                      <a:pt x="1815" y="8337"/>
                    </a:lnTo>
                    <a:cubicBezTo>
                      <a:pt x="1815" y="8364"/>
                      <a:pt x="1838" y="8388"/>
                      <a:pt x="1866" y="8388"/>
                    </a:cubicBezTo>
                    <a:lnTo>
                      <a:pt x="4292" y="8409"/>
                    </a:lnTo>
                    <a:cubicBezTo>
                      <a:pt x="4321" y="8409"/>
                      <a:pt x="4344" y="8387"/>
                      <a:pt x="4344" y="8358"/>
                    </a:cubicBezTo>
                    <a:lnTo>
                      <a:pt x="4350" y="7737"/>
                    </a:lnTo>
                    <a:lnTo>
                      <a:pt x="6118" y="7751"/>
                    </a:lnTo>
                    <a:cubicBezTo>
                      <a:pt x="6146" y="7751"/>
                      <a:pt x="6169" y="7730"/>
                      <a:pt x="6169" y="7701"/>
                    </a:cubicBezTo>
                    <a:lnTo>
                      <a:pt x="6182" y="6342"/>
                    </a:lnTo>
                    <a:cubicBezTo>
                      <a:pt x="6184" y="6024"/>
                      <a:pt x="6075" y="5716"/>
                      <a:pt x="5872" y="5472"/>
                    </a:cubicBezTo>
                    <a:cubicBezTo>
                      <a:pt x="5636" y="5190"/>
                      <a:pt x="5489" y="4937"/>
                      <a:pt x="5361" y="4716"/>
                    </a:cubicBezTo>
                    <a:cubicBezTo>
                      <a:pt x="5112" y="4288"/>
                      <a:pt x="4945" y="4002"/>
                      <a:pt x="4385" y="3964"/>
                    </a:cubicBezTo>
                    <a:lnTo>
                      <a:pt x="4393" y="3163"/>
                    </a:lnTo>
                    <a:cubicBezTo>
                      <a:pt x="4402" y="2262"/>
                      <a:pt x="4156" y="1404"/>
                      <a:pt x="3703" y="751"/>
                    </a:cubicBezTo>
                    <a:lnTo>
                      <a:pt x="3200" y="22"/>
                    </a:lnTo>
                    <a:cubicBezTo>
                      <a:pt x="3189" y="8"/>
                      <a:pt x="3173" y="0"/>
                      <a:pt x="3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71" name="Google Shape;2371;p42"/>
            <p:cNvGrpSpPr/>
            <p:nvPr/>
          </p:nvGrpSpPr>
          <p:grpSpPr>
            <a:xfrm rot="2182463">
              <a:off x="7049860" y="2171190"/>
              <a:ext cx="1311288" cy="2265082"/>
              <a:chOff x="1211325" y="3186325"/>
              <a:chExt cx="154625" cy="267100"/>
            </a:xfrm>
          </p:grpSpPr>
          <p:sp>
            <p:nvSpPr>
              <p:cNvPr id="2372" name="Google Shape;2372;p42"/>
              <p:cNvSpPr/>
              <p:nvPr/>
            </p:nvSpPr>
            <p:spPr>
              <a:xfrm>
                <a:off x="1212600" y="3187575"/>
                <a:ext cx="152075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6083" h="8309" extrusionOk="0">
                    <a:moveTo>
                      <a:pt x="3105" y="1"/>
                    </a:moveTo>
                    <a:lnTo>
                      <a:pt x="2587" y="721"/>
                    </a:lnTo>
                    <a:cubicBezTo>
                      <a:pt x="2451" y="911"/>
                      <a:pt x="2336" y="1114"/>
                      <a:pt x="2241" y="1327"/>
                    </a:cubicBezTo>
                    <a:cubicBezTo>
                      <a:pt x="2239" y="1332"/>
                      <a:pt x="2235" y="1336"/>
                      <a:pt x="2233" y="1342"/>
                    </a:cubicBezTo>
                    <a:cubicBezTo>
                      <a:pt x="2201" y="1412"/>
                      <a:pt x="2172" y="1484"/>
                      <a:pt x="2145" y="1556"/>
                    </a:cubicBezTo>
                    <a:cubicBezTo>
                      <a:pt x="2141" y="1565"/>
                      <a:pt x="2139" y="1573"/>
                      <a:pt x="2136" y="1582"/>
                    </a:cubicBezTo>
                    <a:cubicBezTo>
                      <a:pt x="2081" y="1728"/>
                      <a:pt x="2035" y="1880"/>
                      <a:pt x="1997" y="2032"/>
                    </a:cubicBezTo>
                    <a:cubicBezTo>
                      <a:pt x="1995" y="2044"/>
                      <a:pt x="1991" y="2056"/>
                      <a:pt x="1989" y="2068"/>
                    </a:cubicBezTo>
                    <a:cubicBezTo>
                      <a:pt x="1971" y="2144"/>
                      <a:pt x="1954" y="2220"/>
                      <a:pt x="1939" y="2297"/>
                    </a:cubicBezTo>
                    <a:cubicBezTo>
                      <a:pt x="1938" y="2305"/>
                      <a:pt x="1937" y="2314"/>
                      <a:pt x="1936" y="2322"/>
                    </a:cubicBezTo>
                    <a:cubicBezTo>
                      <a:pt x="1922" y="2394"/>
                      <a:pt x="1912" y="2466"/>
                      <a:pt x="1902" y="2540"/>
                    </a:cubicBezTo>
                    <a:cubicBezTo>
                      <a:pt x="1901" y="2550"/>
                      <a:pt x="1898" y="2563"/>
                      <a:pt x="1897" y="2575"/>
                    </a:cubicBezTo>
                    <a:cubicBezTo>
                      <a:pt x="1888" y="2650"/>
                      <a:pt x="1880" y="2727"/>
                      <a:pt x="1876" y="2804"/>
                    </a:cubicBezTo>
                    <a:cubicBezTo>
                      <a:pt x="1874" y="2821"/>
                      <a:pt x="1873" y="2837"/>
                      <a:pt x="1872" y="2853"/>
                    </a:cubicBezTo>
                    <a:cubicBezTo>
                      <a:pt x="1867" y="2933"/>
                      <a:pt x="1864" y="3012"/>
                      <a:pt x="1864" y="3091"/>
                    </a:cubicBezTo>
                    <a:lnTo>
                      <a:pt x="1855" y="3941"/>
                    </a:lnTo>
                    <a:cubicBezTo>
                      <a:pt x="1249" y="3954"/>
                      <a:pt x="1099" y="4257"/>
                      <a:pt x="812" y="4729"/>
                    </a:cubicBezTo>
                    <a:lnTo>
                      <a:pt x="770" y="4797"/>
                    </a:lnTo>
                    <a:lnTo>
                      <a:pt x="765" y="4806"/>
                    </a:lnTo>
                    <a:cubicBezTo>
                      <a:pt x="734" y="4855"/>
                      <a:pt x="701" y="4906"/>
                      <a:pt x="666" y="4959"/>
                    </a:cubicBezTo>
                    <a:lnTo>
                      <a:pt x="651" y="4981"/>
                    </a:lnTo>
                    <a:cubicBezTo>
                      <a:pt x="639" y="5000"/>
                      <a:pt x="625" y="5018"/>
                      <a:pt x="612" y="5038"/>
                    </a:cubicBezTo>
                    <a:lnTo>
                      <a:pt x="593" y="5066"/>
                    </a:lnTo>
                    <a:cubicBezTo>
                      <a:pt x="581" y="5084"/>
                      <a:pt x="568" y="5101"/>
                      <a:pt x="556" y="5119"/>
                    </a:cubicBezTo>
                    <a:lnTo>
                      <a:pt x="533" y="5151"/>
                    </a:lnTo>
                    <a:cubicBezTo>
                      <a:pt x="520" y="5169"/>
                      <a:pt x="506" y="5185"/>
                      <a:pt x="493" y="5203"/>
                    </a:cubicBezTo>
                    <a:cubicBezTo>
                      <a:pt x="485" y="5214"/>
                      <a:pt x="476" y="5224"/>
                      <a:pt x="468" y="5235"/>
                    </a:cubicBezTo>
                    <a:cubicBezTo>
                      <a:pt x="454" y="5254"/>
                      <a:pt x="438" y="5273"/>
                      <a:pt x="424" y="5292"/>
                    </a:cubicBezTo>
                    <a:cubicBezTo>
                      <a:pt x="416" y="5302"/>
                      <a:pt x="408" y="5312"/>
                      <a:pt x="401" y="5321"/>
                    </a:cubicBezTo>
                    <a:cubicBezTo>
                      <a:pt x="377" y="5350"/>
                      <a:pt x="353" y="5379"/>
                      <a:pt x="327" y="5408"/>
                    </a:cubicBezTo>
                    <a:cubicBezTo>
                      <a:pt x="128" y="5640"/>
                      <a:pt x="16" y="5934"/>
                      <a:pt x="14" y="6240"/>
                    </a:cubicBezTo>
                    <a:lnTo>
                      <a:pt x="0" y="7598"/>
                    </a:lnTo>
                    <a:lnTo>
                      <a:pt x="713" y="7604"/>
                    </a:lnTo>
                    <a:lnTo>
                      <a:pt x="1281" y="7609"/>
                    </a:lnTo>
                    <a:lnTo>
                      <a:pt x="1821" y="7613"/>
                    </a:lnTo>
                    <a:lnTo>
                      <a:pt x="1815" y="8287"/>
                    </a:lnTo>
                    <a:lnTo>
                      <a:pt x="4242" y="8308"/>
                    </a:lnTo>
                    <a:lnTo>
                      <a:pt x="4245" y="7939"/>
                    </a:lnTo>
                    <a:lnTo>
                      <a:pt x="4248" y="7635"/>
                    </a:lnTo>
                    <a:lnTo>
                      <a:pt x="6067" y="7650"/>
                    </a:lnTo>
                    <a:lnTo>
                      <a:pt x="6079" y="6291"/>
                    </a:lnTo>
                    <a:cubicBezTo>
                      <a:pt x="6083" y="5986"/>
                      <a:pt x="5977" y="5689"/>
                      <a:pt x="5781" y="5455"/>
                    </a:cubicBezTo>
                    <a:cubicBezTo>
                      <a:pt x="5069" y="4601"/>
                      <a:pt x="5143" y="3997"/>
                      <a:pt x="4282" y="3962"/>
                    </a:cubicBezTo>
                    <a:lnTo>
                      <a:pt x="4289" y="3112"/>
                    </a:lnTo>
                    <a:cubicBezTo>
                      <a:pt x="4298" y="2226"/>
                      <a:pt x="4054" y="1371"/>
                      <a:pt x="3610" y="729"/>
                    </a:cubicBezTo>
                    <a:lnTo>
                      <a:pt x="31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42"/>
              <p:cNvSpPr/>
              <p:nvPr/>
            </p:nvSpPr>
            <p:spPr>
              <a:xfrm>
                <a:off x="1264200" y="3398850"/>
                <a:ext cx="43525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2132" extrusionOk="0">
                    <a:moveTo>
                      <a:pt x="873" y="1"/>
                    </a:moveTo>
                    <a:cubicBezTo>
                      <a:pt x="862" y="1"/>
                      <a:pt x="851" y="1"/>
                      <a:pt x="841" y="2"/>
                    </a:cubicBezTo>
                    <a:cubicBezTo>
                      <a:pt x="369" y="17"/>
                      <a:pt x="0" y="397"/>
                      <a:pt x="17" y="849"/>
                    </a:cubicBezTo>
                    <a:cubicBezTo>
                      <a:pt x="34" y="1302"/>
                      <a:pt x="919" y="2132"/>
                      <a:pt x="919" y="2132"/>
                    </a:cubicBezTo>
                    <a:cubicBezTo>
                      <a:pt x="919" y="2132"/>
                      <a:pt x="1741" y="1243"/>
                      <a:pt x="1724" y="791"/>
                    </a:cubicBezTo>
                    <a:cubicBezTo>
                      <a:pt x="1708" y="350"/>
                      <a:pt x="1330" y="1"/>
                      <a:pt x="8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42"/>
              <p:cNvSpPr/>
              <p:nvPr/>
            </p:nvSpPr>
            <p:spPr>
              <a:xfrm>
                <a:off x="1256900" y="3187575"/>
                <a:ext cx="62100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8309" extrusionOk="0">
                    <a:moveTo>
                      <a:pt x="1290" y="1"/>
                    </a:moveTo>
                    <a:lnTo>
                      <a:pt x="773" y="721"/>
                    </a:lnTo>
                    <a:cubicBezTo>
                      <a:pt x="316" y="1356"/>
                      <a:pt x="57" y="2205"/>
                      <a:pt x="48" y="3091"/>
                    </a:cubicBezTo>
                    <a:lnTo>
                      <a:pt x="0" y="8287"/>
                    </a:lnTo>
                    <a:lnTo>
                      <a:pt x="2427" y="8308"/>
                    </a:lnTo>
                    <a:lnTo>
                      <a:pt x="2475" y="3112"/>
                    </a:lnTo>
                    <a:cubicBezTo>
                      <a:pt x="2484" y="2226"/>
                      <a:pt x="2240" y="1371"/>
                      <a:pt x="1795" y="729"/>
                    </a:cubicBez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42"/>
              <p:cNvSpPr/>
              <p:nvPr/>
            </p:nvSpPr>
            <p:spPr>
              <a:xfrm>
                <a:off x="1316150" y="3286575"/>
                <a:ext cx="47450" cy="9225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3690" extrusionOk="0">
                    <a:moveTo>
                      <a:pt x="35" y="0"/>
                    </a:moveTo>
                    <a:lnTo>
                      <a:pt x="1" y="3674"/>
                    </a:lnTo>
                    <a:lnTo>
                      <a:pt x="1882" y="3690"/>
                    </a:lnTo>
                    <a:lnTo>
                      <a:pt x="1895" y="2331"/>
                    </a:lnTo>
                    <a:cubicBezTo>
                      <a:pt x="1897" y="2026"/>
                      <a:pt x="1792" y="1729"/>
                      <a:pt x="1597" y="1495"/>
                    </a:cubicBezTo>
                    <a:cubicBezTo>
                      <a:pt x="869" y="621"/>
                      <a:pt x="962" y="8"/>
                      <a:pt x="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42"/>
              <p:cNvSpPr/>
              <p:nvPr/>
            </p:nvSpPr>
            <p:spPr>
              <a:xfrm>
                <a:off x="1211550" y="3286050"/>
                <a:ext cx="47900" cy="91900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676" extrusionOk="0">
                    <a:moveTo>
                      <a:pt x="1896" y="1"/>
                    </a:moveTo>
                    <a:cubicBezTo>
                      <a:pt x="989" y="1"/>
                      <a:pt x="1066" y="613"/>
                      <a:pt x="326" y="1469"/>
                    </a:cubicBezTo>
                    <a:cubicBezTo>
                      <a:pt x="127" y="1701"/>
                      <a:pt x="15" y="1994"/>
                      <a:pt x="12" y="2301"/>
                    </a:cubicBezTo>
                    <a:lnTo>
                      <a:pt x="0" y="3659"/>
                    </a:lnTo>
                    <a:lnTo>
                      <a:pt x="1882" y="3676"/>
                    </a:lnTo>
                    <a:lnTo>
                      <a:pt x="1915" y="1"/>
                    </a:lnTo>
                    <a:cubicBezTo>
                      <a:pt x="1909" y="1"/>
                      <a:pt x="1903" y="1"/>
                      <a:pt x="18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42"/>
              <p:cNvSpPr/>
              <p:nvPr/>
            </p:nvSpPr>
            <p:spPr>
              <a:xfrm>
                <a:off x="1272975" y="3232500"/>
                <a:ext cx="312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96" extrusionOk="0">
                    <a:moveTo>
                      <a:pt x="624" y="1"/>
                    </a:moveTo>
                    <a:cubicBezTo>
                      <a:pt x="284" y="1"/>
                      <a:pt x="7" y="265"/>
                      <a:pt x="4" y="592"/>
                    </a:cubicBezTo>
                    <a:cubicBezTo>
                      <a:pt x="0" y="923"/>
                      <a:pt x="277" y="1192"/>
                      <a:pt x="619" y="1196"/>
                    </a:cubicBezTo>
                    <a:cubicBezTo>
                      <a:pt x="621" y="1196"/>
                      <a:pt x="622" y="1196"/>
                      <a:pt x="624" y="1196"/>
                    </a:cubicBezTo>
                    <a:cubicBezTo>
                      <a:pt x="966" y="1196"/>
                      <a:pt x="1244" y="932"/>
                      <a:pt x="1247" y="603"/>
                    </a:cubicBezTo>
                    <a:cubicBezTo>
                      <a:pt x="1250" y="274"/>
                      <a:pt x="975" y="5"/>
                      <a:pt x="631" y="1"/>
                    </a:cubicBezTo>
                    <a:cubicBezTo>
                      <a:pt x="629" y="1"/>
                      <a:pt x="627" y="1"/>
                      <a:pt x="6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42"/>
              <p:cNvSpPr/>
              <p:nvPr/>
            </p:nvSpPr>
            <p:spPr>
              <a:xfrm>
                <a:off x="1317725" y="3288200"/>
                <a:ext cx="13550" cy="9035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3614" extrusionOk="0">
                    <a:moveTo>
                      <a:pt x="34" y="0"/>
                    </a:moveTo>
                    <a:lnTo>
                      <a:pt x="0" y="3610"/>
                    </a:lnTo>
                    <a:lnTo>
                      <a:pt x="541" y="3614"/>
                    </a:lnTo>
                    <a:lnTo>
                      <a:pt x="541" y="3614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42"/>
              <p:cNvSpPr/>
              <p:nvPr/>
            </p:nvSpPr>
            <p:spPr>
              <a:xfrm>
                <a:off x="1243525" y="3287675"/>
                <a:ext cx="14375" cy="9025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3610" extrusionOk="0">
                    <a:moveTo>
                      <a:pt x="575" y="1"/>
                    </a:moveTo>
                    <a:lnTo>
                      <a:pt x="0" y="3605"/>
                    </a:lnTo>
                    <a:lnTo>
                      <a:pt x="541" y="3609"/>
                    </a:lnTo>
                    <a:lnTo>
                      <a:pt x="575" y="1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42"/>
              <p:cNvSpPr/>
              <p:nvPr/>
            </p:nvSpPr>
            <p:spPr>
              <a:xfrm>
                <a:off x="1256900" y="3215475"/>
                <a:ext cx="60750" cy="179825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7193" extrusionOk="0">
                    <a:moveTo>
                      <a:pt x="528" y="0"/>
                    </a:moveTo>
                    <a:lnTo>
                      <a:pt x="528" y="0"/>
                    </a:lnTo>
                    <a:cubicBezTo>
                      <a:pt x="225" y="573"/>
                      <a:pt x="56" y="1263"/>
                      <a:pt x="48" y="1975"/>
                    </a:cubicBezTo>
                    <a:lnTo>
                      <a:pt x="0" y="7171"/>
                    </a:lnTo>
                    <a:lnTo>
                      <a:pt x="2427" y="7192"/>
                    </a:lnTo>
                    <a:lnTo>
                      <a:pt x="2430" y="6823"/>
                    </a:lnTo>
                    <a:cubicBezTo>
                      <a:pt x="2219" y="6790"/>
                      <a:pt x="2017" y="6720"/>
                      <a:pt x="1830" y="6616"/>
                    </a:cubicBezTo>
                    <a:cubicBezTo>
                      <a:pt x="774" y="6037"/>
                      <a:pt x="542" y="4636"/>
                      <a:pt x="388" y="3627"/>
                    </a:cubicBezTo>
                    <a:cubicBezTo>
                      <a:pt x="150" y="2055"/>
                      <a:pt x="352" y="803"/>
                      <a:pt x="5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42"/>
              <p:cNvSpPr/>
              <p:nvPr/>
            </p:nvSpPr>
            <p:spPr>
              <a:xfrm>
                <a:off x="1211550" y="3305750"/>
                <a:ext cx="20300" cy="71925"/>
              </a:xfrm>
              <a:custGeom>
                <a:avLst/>
                <a:gdLst/>
                <a:ahLst/>
                <a:cxnLst/>
                <a:rect l="l" t="t" r="r" b="b"/>
                <a:pathLst>
                  <a:path w="812" h="2877" extrusionOk="0">
                    <a:moveTo>
                      <a:pt x="812" y="0"/>
                    </a:moveTo>
                    <a:cubicBezTo>
                      <a:pt x="690" y="201"/>
                      <a:pt x="544" y="431"/>
                      <a:pt x="326" y="682"/>
                    </a:cubicBezTo>
                    <a:cubicBezTo>
                      <a:pt x="127" y="913"/>
                      <a:pt x="15" y="1207"/>
                      <a:pt x="12" y="1513"/>
                    </a:cubicBezTo>
                    <a:lnTo>
                      <a:pt x="0" y="2871"/>
                    </a:lnTo>
                    <a:lnTo>
                      <a:pt x="712" y="2877"/>
                    </a:lnTo>
                    <a:cubicBezTo>
                      <a:pt x="609" y="2757"/>
                      <a:pt x="522" y="2623"/>
                      <a:pt x="456" y="2479"/>
                    </a:cubicBezTo>
                    <a:cubicBezTo>
                      <a:pt x="405" y="2368"/>
                      <a:pt x="202" y="1908"/>
                      <a:pt x="328" y="1390"/>
                    </a:cubicBezTo>
                    <a:cubicBezTo>
                      <a:pt x="392" y="1132"/>
                      <a:pt x="478" y="1107"/>
                      <a:pt x="610" y="747"/>
                    </a:cubicBezTo>
                    <a:cubicBezTo>
                      <a:pt x="639" y="668"/>
                      <a:pt x="783" y="277"/>
                      <a:pt x="8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42"/>
              <p:cNvSpPr/>
              <p:nvPr/>
            </p:nvSpPr>
            <p:spPr>
              <a:xfrm>
                <a:off x="1263125" y="3398850"/>
                <a:ext cx="43525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2132" extrusionOk="0">
                    <a:moveTo>
                      <a:pt x="872" y="1"/>
                    </a:moveTo>
                    <a:cubicBezTo>
                      <a:pt x="862" y="1"/>
                      <a:pt x="851" y="1"/>
                      <a:pt x="840" y="2"/>
                    </a:cubicBezTo>
                    <a:cubicBezTo>
                      <a:pt x="369" y="17"/>
                      <a:pt x="0" y="397"/>
                      <a:pt x="17" y="849"/>
                    </a:cubicBezTo>
                    <a:cubicBezTo>
                      <a:pt x="34" y="1302"/>
                      <a:pt x="918" y="2132"/>
                      <a:pt x="918" y="2132"/>
                    </a:cubicBezTo>
                    <a:cubicBezTo>
                      <a:pt x="918" y="2132"/>
                      <a:pt x="1741" y="1243"/>
                      <a:pt x="1724" y="791"/>
                    </a:cubicBezTo>
                    <a:cubicBezTo>
                      <a:pt x="1707" y="350"/>
                      <a:pt x="1329" y="1"/>
                      <a:pt x="8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42"/>
              <p:cNvSpPr/>
              <p:nvPr/>
            </p:nvSpPr>
            <p:spPr>
              <a:xfrm>
                <a:off x="1276125" y="3411750"/>
                <a:ext cx="18450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904" extrusionOk="0">
                    <a:moveTo>
                      <a:pt x="370" y="1"/>
                    </a:moveTo>
                    <a:cubicBezTo>
                      <a:pt x="366" y="1"/>
                      <a:pt x="361" y="1"/>
                      <a:pt x="356" y="1"/>
                    </a:cubicBezTo>
                    <a:cubicBezTo>
                      <a:pt x="157" y="7"/>
                      <a:pt x="1" y="168"/>
                      <a:pt x="8" y="361"/>
                    </a:cubicBezTo>
                    <a:cubicBezTo>
                      <a:pt x="15" y="552"/>
                      <a:pt x="390" y="904"/>
                      <a:pt x="390" y="904"/>
                    </a:cubicBezTo>
                    <a:cubicBezTo>
                      <a:pt x="390" y="904"/>
                      <a:pt x="737" y="528"/>
                      <a:pt x="731" y="335"/>
                    </a:cubicBezTo>
                    <a:cubicBezTo>
                      <a:pt x="724" y="149"/>
                      <a:pt x="564" y="1"/>
                      <a:pt x="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42"/>
              <p:cNvSpPr/>
              <p:nvPr/>
            </p:nvSpPr>
            <p:spPr>
              <a:xfrm>
                <a:off x="1211325" y="3186325"/>
                <a:ext cx="154625" cy="210225"/>
              </a:xfrm>
              <a:custGeom>
                <a:avLst/>
                <a:gdLst/>
                <a:ahLst/>
                <a:cxnLst/>
                <a:rect l="l" t="t" r="r" b="b"/>
                <a:pathLst>
                  <a:path w="6185" h="8409" extrusionOk="0">
                    <a:moveTo>
                      <a:pt x="3156" y="141"/>
                    </a:moveTo>
                    <a:lnTo>
                      <a:pt x="3619" y="809"/>
                    </a:lnTo>
                    <a:cubicBezTo>
                      <a:pt x="4060" y="1445"/>
                      <a:pt x="4298" y="2282"/>
                      <a:pt x="4290" y="3162"/>
                    </a:cubicBezTo>
                    <a:lnTo>
                      <a:pt x="4283" y="4012"/>
                    </a:lnTo>
                    <a:cubicBezTo>
                      <a:pt x="4281" y="4039"/>
                      <a:pt x="4304" y="4062"/>
                      <a:pt x="4332" y="4063"/>
                    </a:cubicBezTo>
                    <a:cubicBezTo>
                      <a:pt x="4875" y="4085"/>
                      <a:pt x="5024" y="4342"/>
                      <a:pt x="5272" y="4768"/>
                    </a:cubicBezTo>
                    <a:cubicBezTo>
                      <a:pt x="5397" y="4983"/>
                      <a:pt x="5552" y="5249"/>
                      <a:pt x="5794" y="5538"/>
                    </a:cubicBezTo>
                    <a:cubicBezTo>
                      <a:pt x="5981" y="5763"/>
                      <a:pt x="6083" y="6048"/>
                      <a:pt x="6080" y="6341"/>
                    </a:cubicBezTo>
                    <a:lnTo>
                      <a:pt x="6068" y="7648"/>
                    </a:lnTo>
                    <a:lnTo>
                      <a:pt x="4299" y="7633"/>
                    </a:lnTo>
                    <a:cubicBezTo>
                      <a:pt x="4272" y="7633"/>
                      <a:pt x="4249" y="7656"/>
                      <a:pt x="4248" y="7684"/>
                    </a:cubicBezTo>
                    <a:lnTo>
                      <a:pt x="4243" y="8305"/>
                    </a:lnTo>
                    <a:lnTo>
                      <a:pt x="1918" y="8286"/>
                    </a:lnTo>
                    <a:lnTo>
                      <a:pt x="1925" y="7662"/>
                    </a:lnTo>
                    <a:cubicBezTo>
                      <a:pt x="1925" y="7635"/>
                      <a:pt x="1903" y="7611"/>
                      <a:pt x="1875" y="7611"/>
                    </a:cubicBezTo>
                    <a:lnTo>
                      <a:pt x="105" y="7596"/>
                    </a:lnTo>
                    <a:lnTo>
                      <a:pt x="118" y="6288"/>
                    </a:lnTo>
                    <a:cubicBezTo>
                      <a:pt x="120" y="5995"/>
                      <a:pt x="227" y="5713"/>
                      <a:pt x="418" y="5491"/>
                    </a:cubicBezTo>
                    <a:cubicBezTo>
                      <a:pt x="442" y="5463"/>
                      <a:pt x="466" y="5435"/>
                      <a:pt x="493" y="5402"/>
                    </a:cubicBezTo>
                    <a:lnTo>
                      <a:pt x="507" y="5383"/>
                    </a:lnTo>
                    <a:lnTo>
                      <a:pt x="515" y="5374"/>
                    </a:lnTo>
                    <a:cubicBezTo>
                      <a:pt x="531" y="5354"/>
                      <a:pt x="545" y="5335"/>
                      <a:pt x="561" y="5316"/>
                    </a:cubicBezTo>
                    <a:cubicBezTo>
                      <a:pt x="568" y="5306"/>
                      <a:pt x="575" y="5297"/>
                      <a:pt x="583" y="5287"/>
                    </a:cubicBezTo>
                    <a:lnTo>
                      <a:pt x="586" y="5283"/>
                    </a:lnTo>
                    <a:cubicBezTo>
                      <a:pt x="600" y="5265"/>
                      <a:pt x="613" y="5247"/>
                      <a:pt x="626" y="5231"/>
                    </a:cubicBezTo>
                    <a:lnTo>
                      <a:pt x="649" y="5198"/>
                    </a:lnTo>
                    <a:cubicBezTo>
                      <a:pt x="662" y="5180"/>
                      <a:pt x="674" y="5163"/>
                      <a:pt x="686" y="5145"/>
                    </a:cubicBezTo>
                    <a:lnTo>
                      <a:pt x="692" y="5138"/>
                    </a:lnTo>
                    <a:cubicBezTo>
                      <a:pt x="697" y="5131"/>
                      <a:pt x="702" y="5124"/>
                      <a:pt x="707" y="5116"/>
                    </a:cubicBezTo>
                    <a:cubicBezTo>
                      <a:pt x="720" y="5097"/>
                      <a:pt x="733" y="5078"/>
                      <a:pt x="745" y="5059"/>
                    </a:cubicBezTo>
                    <a:lnTo>
                      <a:pt x="761" y="5037"/>
                    </a:lnTo>
                    <a:cubicBezTo>
                      <a:pt x="793" y="4988"/>
                      <a:pt x="826" y="4937"/>
                      <a:pt x="859" y="4882"/>
                    </a:cubicBezTo>
                    <a:lnTo>
                      <a:pt x="865" y="4874"/>
                    </a:lnTo>
                    <a:cubicBezTo>
                      <a:pt x="880" y="4850"/>
                      <a:pt x="894" y="4827"/>
                      <a:pt x="907" y="4804"/>
                    </a:cubicBezTo>
                    <a:lnTo>
                      <a:pt x="953" y="4731"/>
                    </a:lnTo>
                    <a:cubicBezTo>
                      <a:pt x="1209" y="4309"/>
                      <a:pt x="1363" y="4054"/>
                      <a:pt x="1909" y="4042"/>
                    </a:cubicBezTo>
                    <a:cubicBezTo>
                      <a:pt x="1936" y="4041"/>
                      <a:pt x="1958" y="4019"/>
                      <a:pt x="1959" y="3991"/>
                    </a:cubicBezTo>
                    <a:lnTo>
                      <a:pt x="1966" y="3141"/>
                    </a:lnTo>
                    <a:cubicBezTo>
                      <a:pt x="1967" y="3070"/>
                      <a:pt x="1970" y="2996"/>
                      <a:pt x="1976" y="2906"/>
                    </a:cubicBezTo>
                    <a:lnTo>
                      <a:pt x="1976" y="2895"/>
                    </a:lnTo>
                    <a:cubicBezTo>
                      <a:pt x="1976" y="2882"/>
                      <a:pt x="1977" y="2870"/>
                      <a:pt x="1978" y="2858"/>
                    </a:cubicBezTo>
                    <a:cubicBezTo>
                      <a:pt x="1983" y="2778"/>
                      <a:pt x="1990" y="2701"/>
                      <a:pt x="2000" y="2629"/>
                    </a:cubicBezTo>
                    <a:cubicBezTo>
                      <a:pt x="2000" y="2623"/>
                      <a:pt x="2001" y="2616"/>
                      <a:pt x="2002" y="2610"/>
                    </a:cubicBezTo>
                    <a:lnTo>
                      <a:pt x="2004" y="2596"/>
                    </a:lnTo>
                    <a:cubicBezTo>
                      <a:pt x="2013" y="2522"/>
                      <a:pt x="2024" y="2450"/>
                      <a:pt x="2037" y="2381"/>
                    </a:cubicBezTo>
                    <a:cubicBezTo>
                      <a:pt x="2037" y="2377"/>
                      <a:pt x="2038" y="2373"/>
                      <a:pt x="2040" y="2368"/>
                    </a:cubicBezTo>
                    <a:cubicBezTo>
                      <a:pt x="2040" y="2364"/>
                      <a:pt x="2041" y="2360"/>
                      <a:pt x="2041" y="2355"/>
                    </a:cubicBezTo>
                    <a:cubicBezTo>
                      <a:pt x="2055" y="2283"/>
                      <a:pt x="2071" y="2209"/>
                      <a:pt x="2089" y="2129"/>
                    </a:cubicBezTo>
                    <a:cubicBezTo>
                      <a:pt x="2092" y="2118"/>
                      <a:pt x="2095" y="2106"/>
                      <a:pt x="2097" y="2096"/>
                    </a:cubicBezTo>
                    <a:lnTo>
                      <a:pt x="2097" y="2093"/>
                    </a:lnTo>
                    <a:cubicBezTo>
                      <a:pt x="2135" y="1943"/>
                      <a:pt x="2180" y="1794"/>
                      <a:pt x="2234" y="1648"/>
                    </a:cubicBezTo>
                    <a:lnTo>
                      <a:pt x="2238" y="1638"/>
                    </a:lnTo>
                    <a:lnTo>
                      <a:pt x="2244" y="1624"/>
                    </a:lnTo>
                    <a:cubicBezTo>
                      <a:pt x="2270" y="1551"/>
                      <a:pt x="2300" y="1480"/>
                      <a:pt x="2330" y="1413"/>
                    </a:cubicBezTo>
                    <a:lnTo>
                      <a:pt x="2338" y="1397"/>
                    </a:lnTo>
                    <a:cubicBezTo>
                      <a:pt x="2433" y="1188"/>
                      <a:pt x="2547" y="989"/>
                      <a:pt x="2680" y="802"/>
                    </a:cubicBezTo>
                    <a:lnTo>
                      <a:pt x="3156" y="141"/>
                    </a:lnTo>
                    <a:close/>
                    <a:moveTo>
                      <a:pt x="3157" y="0"/>
                    </a:moveTo>
                    <a:cubicBezTo>
                      <a:pt x="3142" y="0"/>
                      <a:pt x="3126" y="8"/>
                      <a:pt x="3115" y="22"/>
                    </a:cubicBezTo>
                    <a:lnTo>
                      <a:pt x="2597" y="742"/>
                    </a:lnTo>
                    <a:cubicBezTo>
                      <a:pt x="2460" y="934"/>
                      <a:pt x="2342" y="1140"/>
                      <a:pt x="2245" y="1356"/>
                    </a:cubicBezTo>
                    <a:lnTo>
                      <a:pt x="2243" y="1364"/>
                    </a:lnTo>
                    <a:cubicBezTo>
                      <a:pt x="2240" y="1366"/>
                      <a:pt x="2239" y="1370"/>
                      <a:pt x="2238" y="1372"/>
                    </a:cubicBezTo>
                    <a:cubicBezTo>
                      <a:pt x="2207" y="1442"/>
                      <a:pt x="2177" y="1515"/>
                      <a:pt x="2149" y="1590"/>
                    </a:cubicBezTo>
                    <a:cubicBezTo>
                      <a:pt x="2147" y="1594"/>
                      <a:pt x="2145" y="1599"/>
                      <a:pt x="2143" y="1605"/>
                    </a:cubicBezTo>
                    <a:lnTo>
                      <a:pt x="2139" y="1615"/>
                    </a:lnTo>
                    <a:cubicBezTo>
                      <a:pt x="2084" y="1764"/>
                      <a:pt x="2037" y="1917"/>
                      <a:pt x="1999" y="2070"/>
                    </a:cubicBezTo>
                    <a:lnTo>
                      <a:pt x="1999" y="2073"/>
                    </a:lnTo>
                    <a:cubicBezTo>
                      <a:pt x="1996" y="2085"/>
                      <a:pt x="1993" y="2096"/>
                      <a:pt x="1990" y="2108"/>
                    </a:cubicBezTo>
                    <a:cubicBezTo>
                      <a:pt x="1971" y="2188"/>
                      <a:pt x="1955" y="2264"/>
                      <a:pt x="1941" y="2338"/>
                    </a:cubicBezTo>
                    <a:cubicBezTo>
                      <a:pt x="1940" y="2343"/>
                      <a:pt x="1940" y="2348"/>
                      <a:pt x="1939" y="2353"/>
                    </a:cubicBezTo>
                    <a:lnTo>
                      <a:pt x="1936" y="2365"/>
                    </a:lnTo>
                    <a:cubicBezTo>
                      <a:pt x="1924" y="2436"/>
                      <a:pt x="1912" y="2509"/>
                      <a:pt x="1904" y="2584"/>
                    </a:cubicBezTo>
                    <a:lnTo>
                      <a:pt x="1901" y="2598"/>
                    </a:lnTo>
                    <a:cubicBezTo>
                      <a:pt x="1900" y="2605"/>
                      <a:pt x="1899" y="2611"/>
                      <a:pt x="1899" y="2619"/>
                    </a:cubicBezTo>
                    <a:cubicBezTo>
                      <a:pt x="1889" y="2693"/>
                      <a:pt x="1882" y="2771"/>
                      <a:pt x="1876" y="2852"/>
                    </a:cubicBezTo>
                    <a:cubicBezTo>
                      <a:pt x="1875" y="2865"/>
                      <a:pt x="1875" y="2877"/>
                      <a:pt x="1874" y="2890"/>
                    </a:cubicBezTo>
                    <a:lnTo>
                      <a:pt x="1874" y="2901"/>
                    </a:lnTo>
                    <a:cubicBezTo>
                      <a:pt x="1868" y="2991"/>
                      <a:pt x="1865" y="3068"/>
                      <a:pt x="1865" y="3141"/>
                    </a:cubicBezTo>
                    <a:lnTo>
                      <a:pt x="1857" y="3942"/>
                    </a:lnTo>
                    <a:cubicBezTo>
                      <a:pt x="1296" y="3970"/>
                      <a:pt x="1122" y="4253"/>
                      <a:pt x="865" y="4678"/>
                    </a:cubicBezTo>
                    <a:lnTo>
                      <a:pt x="821" y="4751"/>
                    </a:lnTo>
                    <a:cubicBezTo>
                      <a:pt x="806" y="4774"/>
                      <a:pt x="793" y="4797"/>
                      <a:pt x="779" y="4819"/>
                    </a:cubicBezTo>
                    <a:lnTo>
                      <a:pt x="774" y="4828"/>
                    </a:lnTo>
                    <a:cubicBezTo>
                      <a:pt x="739" y="4882"/>
                      <a:pt x="708" y="4932"/>
                      <a:pt x="675" y="4981"/>
                    </a:cubicBezTo>
                    <a:lnTo>
                      <a:pt x="661" y="5002"/>
                    </a:lnTo>
                    <a:cubicBezTo>
                      <a:pt x="649" y="5021"/>
                      <a:pt x="636" y="5039"/>
                      <a:pt x="622" y="5059"/>
                    </a:cubicBezTo>
                    <a:cubicBezTo>
                      <a:pt x="618" y="5065"/>
                      <a:pt x="613" y="5072"/>
                      <a:pt x="608" y="5079"/>
                    </a:cubicBezTo>
                    <a:lnTo>
                      <a:pt x="603" y="5086"/>
                    </a:lnTo>
                    <a:cubicBezTo>
                      <a:pt x="591" y="5104"/>
                      <a:pt x="579" y="5121"/>
                      <a:pt x="566" y="5138"/>
                    </a:cubicBezTo>
                    <a:cubicBezTo>
                      <a:pt x="559" y="5149"/>
                      <a:pt x="551" y="5160"/>
                      <a:pt x="543" y="5169"/>
                    </a:cubicBezTo>
                    <a:cubicBezTo>
                      <a:pt x="530" y="5187"/>
                      <a:pt x="518" y="5204"/>
                      <a:pt x="505" y="5221"/>
                    </a:cubicBezTo>
                    <a:lnTo>
                      <a:pt x="501" y="5226"/>
                    </a:lnTo>
                    <a:cubicBezTo>
                      <a:pt x="494" y="5235"/>
                      <a:pt x="488" y="5244"/>
                      <a:pt x="481" y="5253"/>
                    </a:cubicBezTo>
                    <a:cubicBezTo>
                      <a:pt x="465" y="5271"/>
                      <a:pt x="450" y="5291"/>
                      <a:pt x="435" y="5310"/>
                    </a:cubicBezTo>
                    <a:lnTo>
                      <a:pt x="426" y="5320"/>
                    </a:lnTo>
                    <a:cubicBezTo>
                      <a:pt x="422" y="5326"/>
                      <a:pt x="417" y="5332"/>
                      <a:pt x="412" y="5339"/>
                    </a:cubicBezTo>
                    <a:cubicBezTo>
                      <a:pt x="387" y="5369"/>
                      <a:pt x="363" y="5398"/>
                      <a:pt x="340" y="5424"/>
                    </a:cubicBezTo>
                    <a:cubicBezTo>
                      <a:pt x="132" y="5664"/>
                      <a:pt x="17" y="5971"/>
                      <a:pt x="14" y="6288"/>
                    </a:cubicBezTo>
                    <a:lnTo>
                      <a:pt x="1" y="7648"/>
                    </a:lnTo>
                    <a:cubicBezTo>
                      <a:pt x="1" y="7677"/>
                      <a:pt x="24" y="7700"/>
                      <a:pt x="51" y="7700"/>
                    </a:cubicBezTo>
                    <a:lnTo>
                      <a:pt x="1821" y="7715"/>
                    </a:lnTo>
                    <a:lnTo>
                      <a:pt x="1815" y="8337"/>
                    </a:lnTo>
                    <a:cubicBezTo>
                      <a:pt x="1815" y="8364"/>
                      <a:pt x="1838" y="8388"/>
                      <a:pt x="1866" y="8388"/>
                    </a:cubicBezTo>
                    <a:lnTo>
                      <a:pt x="4292" y="8409"/>
                    </a:lnTo>
                    <a:cubicBezTo>
                      <a:pt x="4321" y="8409"/>
                      <a:pt x="4344" y="8387"/>
                      <a:pt x="4344" y="8358"/>
                    </a:cubicBezTo>
                    <a:lnTo>
                      <a:pt x="4350" y="7737"/>
                    </a:lnTo>
                    <a:lnTo>
                      <a:pt x="6118" y="7751"/>
                    </a:lnTo>
                    <a:cubicBezTo>
                      <a:pt x="6146" y="7751"/>
                      <a:pt x="6169" y="7730"/>
                      <a:pt x="6169" y="7701"/>
                    </a:cubicBezTo>
                    <a:lnTo>
                      <a:pt x="6182" y="6342"/>
                    </a:lnTo>
                    <a:cubicBezTo>
                      <a:pt x="6184" y="6024"/>
                      <a:pt x="6075" y="5716"/>
                      <a:pt x="5872" y="5472"/>
                    </a:cubicBezTo>
                    <a:cubicBezTo>
                      <a:pt x="5636" y="5190"/>
                      <a:pt x="5489" y="4937"/>
                      <a:pt x="5361" y="4716"/>
                    </a:cubicBezTo>
                    <a:cubicBezTo>
                      <a:pt x="5112" y="4288"/>
                      <a:pt x="4945" y="4002"/>
                      <a:pt x="4385" y="3964"/>
                    </a:cubicBezTo>
                    <a:lnTo>
                      <a:pt x="4393" y="3163"/>
                    </a:lnTo>
                    <a:cubicBezTo>
                      <a:pt x="4402" y="2262"/>
                      <a:pt x="4156" y="1404"/>
                      <a:pt x="3703" y="751"/>
                    </a:cubicBezTo>
                    <a:lnTo>
                      <a:pt x="3200" y="22"/>
                    </a:lnTo>
                    <a:cubicBezTo>
                      <a:pt x="3189" y="8"/>
                      <a:pt x="3173" y="0"/>
                      <a:pt x="3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42"/>
              <p:cNvSpPr/>
              <p:nvPr/>
            </p:nvSpPr>
            <p:spPr>
              <a:xfrm>
                <a:off x="1263150" y="3397575"/>
                <a:ext cx="45850" cy="558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2234" extrusionOk="0">
                    <a:moveTo>
                      <a:pt x="914" y="102"/>
                    </a:moveTo>
                    <a:cubicBezTo>
                      <a:pt x="1343" y="102"/>
                      <a:pt x="1699" y="430"/>
                      <a:pt x="1714" y="843"/>
                    </a:cubicBezTo>
                    <a:cubicBezTo>
                      <a:pt x="1720" y="1017"/>
                      <a:pt x="1587" y="1295"/>
                      <a:pt x="1328" y="1650"/>
                    </a:cubicBezTo>
                    <a:cubicBezTo>
                      <a:pt x="1178" y="1857"/>
                      <a:pt x="1026" y="2033"/>
                      <a:pt x="958" y="2108"/>
                    </a:cubicBezTo>
                    <a:cubicBezTo>
                      <a:pt x="886" y="2038"/>
                      <a:pt x="720" y="1872"/>
                      <a:pt x="556" y="1678"/>
                    </a:cubicBezTo>
                    <a:cubicBezTo>
                      <a:pt x="271" y="1341"/>
                      <a:pt x="117" y="1072"/>
                      <a:pt x="111" y="898"/>
                    </a:cubicBezTo>
                    <a:cubicBezTo>
                      <a:pt x="104" y="698"/>
                      <a:pt x="177" y="504"/>
                      <a:pt x="314" y="359"/>
                    </a:cubicBezTo>
                    <a:cubicBezTo>
                      <a:pt x="462" y="200"/>
                      <a:pt x="667" y="109"/>
                      <a:pt x="884" y="103"/>
                    </a:cubicBezTo>
                    <a:cubicBezTo>
                      <a:pt x="894" y="103"/>
                      <a:pt x="904" y="102"/>
                      <a:pt x="914" y="102"/>
                    </a:cubicBezTo>
                    <a:close/>
                    <a:moveTo>
                      <a:pt x="914" y="0"/>
                    </a:moveTo>
                    <a:cubicBezTo>
                      <a:pt x="903" y="0"/>
                      <a:pt x="892" y="0"/>
                      <a:pt x="880" y="1"/>
                    </a:cubicBezTo>
                    <a:cubicBezTo>
                      <a:pt x="636" y="7"/>
                      <a:pt x="405" y="111"/>
                      <a:pt x="238" y="289"/>
                    </a:cubicBezTo>
                    <a:cubicBezTo>
                      <a:pt x="83" y="454"/>
                      <a:pt x="0" y="675"/>
                      <a:pt x="9" y="901"/>
                    </a:cubicBezTo>
                    <a:cubicBezTo>
                      <a:pt x="25" y="1370"/>
                      <a:pt x="889" y="2185"/>
                      <a:pt x="926" y="2220"/>
                    </a:cubicBezTo>
                    <a:cubicBezTo>
                      <a:pt x="935" y="2228"/>
                      <a:pt x="947" y="2233"/>
                      <a:pt x="961" y="2233"/>
                    </a:cubicBezTo>
                    <a:lnTo>
                      <a:pt x="962" y="2233"/>
                    </a:lnTo>
                    <a:cubicBezTo>
                      <a:pt x="976" y="2233"/>
                      <a:pt x="990" y="2227"/>
                      <a:pt x="998" y="2216"/>
                    </a:cubicBezTo>
                    <a:cubicBezTo>
                      <a:pt x="1033" y="2180"/>
                      <a:pt x="1833" y="1309"/>
                      <a:pt x="1817" y="840"/>
                    </a:cubicBezTo>
                    <a:cubicBezTo>
                      <a:pt x="1799" y="371"/>
                      <a:pt x="1398" y="0"/>
                      <a:pt x="9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86" name="Google Shape;2386;p42"/>
          <p:cNvSpPr/>
          <p:nvPr/>
        </p:nvSpPr>
        <p:spPr>
          <a:xfrm>
            <a:off x="7645822" y="4761637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399" y="1803"/>
                  <a:pt x="1803" y="1400"/>
                  <a:pt x="1803" y="902"/>
                </a:cubicBezTo>
                <a:cubicBezTo>
                  <a:pt x="1803" y="404"/>
                  <a:pt x="1399" y="0"/>
                  <a:pt x="90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7" name="Google Shape;2387;p42"/>
          <p:cNvSpPr/>
          <p:nvPr/>
        </p:nvSpPr>
        <p:spPr>
          <a:xfrm>
            <a:off x="6253832" y="2194000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8" name="Google Shape;2388;p42"/>
          <p:cNvSpPr/>
          <p:nvPr/>
        </p:nvSpPr>
        <p:spPr>
          <a:xfrm>
            <a:off x="5587500" y="4800995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9" name="Google Shape;2389;p42"/>
          <p:cNvSpPr/>
          <p:nvPr/>
        </p:nvSpPr>
        <p:spPr>
          <a:xfrm>
            <a:off x="8765710" y="245525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399" y="1803"/>
                  <a:pt x="1803" y="1400"/>
                  <a:pt x="1803" y="902"/>
                </a:cubicBezTo>
                <a:cubicBezTo>
                  <a:pt x="1803" y="404"/>
                  <a:pt x="1399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0" name="Google Shape;2390;p42"/>
          <p:cNvSpPr/>
          <p:nvPr/>
        </p:nvSpPr>
        <p:spPr>
          <a:xfrm>
            <a:off x="3882525" y="807557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1" name="Google Shape;2391;p42"/>
          <p:cNvSpPr/>
          <p:nvPr/>
        </p:nvSpPr>
        <p:spPr>
          <a:xfrm>
            <a:off x="4730250" y="4463420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2" name="Google Shape;2392;p42"/>
          <p:cNvSpPr/>
          <p:nvPr/>
        </p:nvSpPr>
        <p:spPr>
          <a:xfrm>
            <a:off x="5083188" y="1413807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93" name="Google Shape;2393;p42"/>
          <p:cNvGrpSpPr/>
          <p:nvPr/>
        </p:nvGrpSpPr>
        <p:grpSpPr>
          <a:xfrm>
            <a:off x="4863114" y="2450533"/>
            <a:ext cx="1076139" cy="859384"/>
            <a:chOff x="4863114" y="2450533"/>
            <a:chExt cx="1076139" cy="859384"/>
          </a:xfrm>
        </p:grpSpPr>
        <p:grpSp>
          <p:nvGrpSpPr>
            <p:cNvPr id="2394" name="Google Shape;2394;p42"/>
            <p:cNvGrpSpPr/>
            <p:nvPr/>
          </p:nvGrpSpPr>
          <p:grpSpPr>
            <a:xfrm>
              <a:off x="4863114" y="2450533"/>
              <a:ext cx="1076139" cy="853697"/>
              <a:chOff x="820425" y="2919875"/>
              <a:chExt cx="156150" cy="123875"/>
            </a:xfrm>
          </p:grpSpPr>
          <p:sp>
            <p:nvSpPr>
              <p:cNvPr id="2395" name="Google Shape;2395;p42"/>
              <p:cNvSpPr/>
              <p:nvPr/>
            </p:nvSpPr>
            <p:spPr>
              <a:xfrm>
                <a:off x="820425" y="2921175"/>
                <a:ext cx="156125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4852" extrusionOk="0">
                    <a:moveTo>
                      <a:pt x="5123" y="1333"/>
                    </a:moveTo>
                    <a:lnTo>
                      <a:pt x="5123" y="1334"/>
                    </a:lnTo>
                    <a:cubicBezTo>
                      <a:pt x="5123" y="1334"/>
                      <a:pt x="5123" y="1333"/>
                      <a:pt x="5123" y="1333"/>
                    </a:cubicBezTo>
                    <a:close/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4" y="269"/>
                      <a:pt x="4138" y="393"/>
                      <a:pt x="3875" y="533"/>
                    </a:cubicBezTo>
                    <a:lnTo>
                      <a:pt x="3846" y="527"/>
                    </a:lnTo>
                    <a:cubicBezTo>
                      <a:pt x="3847" y="527"/>
                      <a:pt x="3850" y="526"/>
                      <a:pt x="3851" y="526"/>
                    </a:cubicBezTo>
                    <a:cubicBezTo>
                      <a:pt x="3838" y="524"/>
                      <a:pt x="3824" y="523"/>
                      <a:pt x="3811" y="520"/>
                    </a:cubicBezTo>
                    <a:cubicBezTo>
                      <a:pt x="3772" y="513"/>
                      <a:pt x="3733" y="508"/>
                      <a:pt x="3692" y="503"/>
                    </a:cubicBezTo>
                    <a:cubicBezTo>
                      <a:pt x="3665" y="500"/>
                      <a:pt x="3636" y="496"/>
                      <a:pt x="3607" y="494"/>
                    </a:cubicBezTo>
                    <a:cubicBezTo>
                      <a:pt x="3567" y="491"/>
                      <a:pt x="3528" y="490"/>
                      <a:pt x="3487" y="489"/>
                    </a:cubicBezTo>
                    <a:cubicBezTo>
                      <a:pt x="3458" y="489"/>
                      <a:pt x="3429" y="488"/>
                      <a:pt x="3400" y="488"/>
                    </a:cubicBezTo>
                    <a:cubicBezTo>
                      <a:pt x="3360" y="489"/>
                      <a:pt x="3320" y="491"/>
                      <a:pt x="3280" y="495"/>
                    </a:cubicBezTo>
                    <a:cubicBezTo>
                      <a:pt x="3251" y="497"/>
                      <a:pt x="3222" y="498"/>
                      <a:pt x="3193" y="502"/>
                    </a:cubicBezTo>
                    <a:cubicBezTo>
                      <a:pt x="3154" y="507"/>
                      <a:pt x="3113" y="514"/>
                      <a:pt x="3073" y="521"/>
                    </a:cubicBezTo>
                    <a:cubicBezTo>
                      <a:pt x="3044" y="527"/>
                      <a:pt x="3017" y="531"/>
                      <a:pt x="2988" y="538"/>
                    </a:cubicBezTo>
                    <a:cubicBezTo>
                      <a:pt x="2948" y="547"/>
                      <a:pt x="2909" y="559"/>
                      <a:pt x="2868" y="571"/>
                    </a:cubicBezTo>
                    <a:cubicBezTo>
                      <a:pt x="2840" y="578"/>
                      <a:pt x="2812" y="585"/>
                      <a:pt x="2786" y="595"/>
                    </a:cubicBezTo>
                    <a:cubicBezTo>
                      <a:pt x="2745" y="608"/>
                      <a:pt x="2705" y="625"/>
                      <a:pt x="2666" y="640"/>
                    </a:cubicBezTo>
                    <a:cubicBezTo>
                      <a:pt x="2639" y="651"/>
                      <a:pt x="2614" y="660"/>
                      <a:pt x="2589" y="670"/>
                    </a:cubicBezTo>
                    <a:cubicBezTo>
                      <a:pt x="2545" y="691"/>
                      <a:pt x="2502" y="714"/>
                      <a:pt x="2460" y="736"/>
                    </a:cubicBezTo>
                    <a:cubicBezTo>
                      <a:pt x="2440" y="747"/>
                      <a:pt x="2418" y="757"/>
                      <a:pt x="2398" y="769"/>
                    </a:cubicBezTo>
                    <a:cubicBezTo>
                      <a:pt x="1809" y="1113"/>
                      <a:pt x="1426" y="1723"/>
                      <a:pt x="1374" y="2403"/>
                    </a:cubicBezTo>
                    <a:cubicBezTo>
                      <a:pt x="533" y="3248"/>
                      <a:pt x="1" y="4112"/>
                      <a:pt x="293" y="4589"/>
                    </a:cubicBezTo>
                    <a:cubicBezTo>
                      <a:pt x="343" y="4673"/>
                      <a:pt x="418" y="4740"/>
                      <a:pt x="507" y="4781"/>
                    </a:cubicBezTo>
                    <a:cubicBezTo>
                      <a:pt x="596" y="4824"/>
                      <a:pt x="711" y="4851"/>
                      <a:pt x="861" y="4851"/>
                    </a:cubicBezTo>
                    <a:cubicBezTo>
                      <a:pt x="1064" y="4851"/>
                      <a:pt x="1330" y="4801"/>
                      <a:pt x="1679" y="4671"/>
                    </a:cubicBezTo>
                    <a:cubicBezTo>
                      <a:pt x="1896" y="4590"/>
                      <a:pt x="2132" y="4477"/>
                      <a:pt x="2374" y="4350"/>
                    </a:cubicBezTo>
                    <a:lnTo>
                      <a:pt x="2377" y="4352"/>
                    </a:lnTo>
                    <a:cubicBezTo>
                      <a:pt x="2383" y="4356"/>
                      <a:pt x="2389" y="4359"/>
                      <a:pt x="2395" y="4362"/>
                    </a:cubicBezTo>
                    <a:cubicBezTo>
                      <a:pt x="2443" y="4391"/>
                      <a:pt x="2491" y="4416"/>
                      <a:pt x="2542" y="4440"/>
                    </a:cubicBezTo>
                    <a:cubicBezTo>
                      <a:pt x="2561" y="4450"/>
                      <a:pt x="2582" y="4458"/>
                      <a:pt x="2602" y="4468"/>
                    </a:cubicBezTo>
                    <a:cubicBezTo>
                      <a:pt x="2637" y="4483"/>
                      <a:pt x="2673" y="4498"/>
                      <a:pt x="2710" y="4512"/>
                    </a:cubicBezTo>
                    <a:cubicBezTo>
                      <a:pt x="2733" y="4522"/>
                      <a:pt x="2756" y="4529"/>
                      <a:pt x="2780" y="4537"/>
                    </a:cubicBezTo>
                    <a:cubicBezTo>
                      <a:pt x="2815" y="4549"/>
                      <a:pt x="2851" y="4560"/>
                      <a:pt x="2887" y="4570"/>
                    </a:cubicBezTo>
                    <a:cubicBezTo>
                      <a:pt x="2911" y="4577"/>
                      <a:pt x="2934" y="4583"/>
                      <a:pt x="2957" y="4589"/>
                    </a:cubicBezTo>
                    <a:cubicBezTo>
                      <a:pt x="3003" y="4600"/>
                      <a:pt x="3050" y="4609"/>
                      <a:pt x="3098" y="4618"/>
                    </a:cubicBezTo>
                    <a:cubicBezTo>
                      <a:pt x="3125" y="4623"/>
                      <a:pt x="3153" y="4626"/>
                      <a:pt x="3179" y="4630"/>
                    </a:cubicBezTo>
                    <a:cubicBezTo>
                      <a:pt x="3221" y="4635"/>
                      <a:pt x="3263" y="4640"/>
                      <a:pt x="3305" y="4642"/>
                    </a:cubicBezTo>
                    <a:cubicBezTo>
                      <a:pt x="3332" y="4644"/>
                      <a:pt x="3359" y="4644"/>
                      <a:pt x="3386" y="4646"/>
                    </a:cubicBezTo>
                    <a:cubicBezTo>
                      <a:pt x="3419" y="4647"/>
                      <a:pt x="3453" y="4647"/>
                      <a:pt x="3485" y="4647"/>
                    </a:cubicBezTo>
                    <a:cubicBezTo>
                      <a:pt x="3514" y="4647"/>
                      <a:pt x="3543" y="4644"/>
                      <a:pt x="3572" y="4643"/>
                    </a:cubicBezTo>
                    <a:cubicBezTo>
                      <a:pt x="3604" y="4641"/>
                      <a:pt x="3637" y="4638"/>
                      <a:pt x="3669" y="4635"/>
                    </a:cubicBezTo>
                    <a:cubicBezTo>
                      <a:pt x="3697" y="4631"/>
                      <a:pt x="3726" y="4629"/>
                      <a:pt x="3754" y="4625"/>
                    </a:cubicBezTo>
                    <a:cubicBezTo>
                      <a:pt x="3793" y="4619"/>
                      <a:pt x="3833" y="4611"/>
                      <a:pt x="3871" y="4602"/>
                    </a:cubicBezTo>
                    <a:cubicBezTo>
                      <a:pt x="3911" y="4595"/>
                      <a:pt x="3952" y="4584"/>
                      <a:pt x="3992" y="4573"/>
                    </a:cubicBezTo>
                    <a:cubicBezTo>
                      <a:pt x="4022" y="4566"/>
                      <a:pt x="4052" y="4559"/>
                      <a:pt x="4082" y="4549"/>
                    </a:cubicBezTo>
                    <a:lnTo>
                      <a:pt x="4079" y="4549"/>
                    </a:lnTo>
                    <a:cubicBezTo>
                      <a:pt x="5183" y="4198"/>
                      <a:pt x="5786" y="3013"/>
                      <a:pt x="5422" y="1916"/>
                    </a:cubicBezTo>
                    <a:cubicBezTo>
                      <a:pt x="5963" y="1257"/>
                      <a:pt x="6244" y="640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42"/>
              <p:cNvSpPr/>
              <p:nvPr/>
            </p:nvSpPr>
            <p:spPr>
              <a:xfrm>
                <a:off x="851950" y="2933325"/>
                <a:ext cx="113600" cy="104075"/>
              </a:xfrm>
              <a:custGeom>
                <a:avLst/>
                <a:gdLst/>
                <a:ahLst/>
                <a:cxnLst/>
                <a:rect l="l" t="t" r="r" b="b"/>
                <a:pathLst>
                  <a:path w="4544" h="4163" extrusionOk="0">
                    <a:moveTo>
                      <a:pt x="2186" y="0"/>
                    </a:moveTo>
                    <a:cubicBezTo>
                      <a:pt x="2021" y="0"/>
                      <a:pt x="1855" y="20"/>
                      <a:pt x="1690" y="61"/>
                    </a:cubicBezTo>
                    <a:cubicBezTo>
                      <a:pt x="872" y="261"/>
                      <a:pt x="256" y="934"/>
                      <a:pt x="128" y="1766"/>
                    </a:cubicBezTo>
                    <a:cubicBezTo>
                      <a:pt x="1" y="2598"/>
                      <a:pt x="388" y="3425"/>
                      <a:pt x="1108" y="3861"/>
                    </a:cubicBezTo>
                    <a:cubicBezTo>
                      <a:pt x="1440" y="4063"/>
                      <a:pt x="1813" y="4163"/>
                      <a:pt x="2185" y="4163"/>
                    </a:cubicBezTo>
                    <a:cubicBezTo>
                      <a:pt x="2619" y="4163"/>
                      <a:pt x="3052" y="4027"/>
                      <a:pt x="3418" y="3758"/>
                    </a:cubicBezTo>
                    <a:cubicBezTo>
                      <a:pt x="4344" y="3078"/>
                      <a:pt x="4543" y="1776"/>
                      <a:pt x="3863" y="849"/>
                    </a:cubicBezTo>
                    <a:cubicBezTo>
                      <a:pt x="3465" y="308"/>
                      <a:pt x="2838" y="0"/>
                      <a:pt x="2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42"/>
              <p:cNvSpPr/>
              <p:nvPr/>
            </p:nvSpPr>
            <p:spPr>
              <a:xfrm>
                <a:off x="852875" y="2933275"/>
                <a:ext cx="69625" cy="104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4164" extrusionOk="0">
                    <a:moveTo>
                      <a:pt x="2144" y="1"/>
                    </a:moveTo>
                    <a:cubicBezTo>
                      <a:pt x="979" y="1"/>
                      <a:pt x="1" y="984"/>
                      <a:pt x="71" y="2202"/>
                    </a:cubicBezTo>
                    <a:cubicBezTo>
                      <a:pt x="108" y="2845"/>
                      <a:pt x="441" y="3434"/>
                      <a:pt x="971" y="3799"/>
                    </a:cubicBezTo>
                    <a:cubicBezTo>
                      <a:pt x="1322" y="4039"/>
                      <a:pt x="1734" y="4164"/>
                      <a:pt x="2149" y="4164"/>
                    </a:cubicBezTo>
                    <a:cubicBezTo>
                      <a:pt x="2363" y="4164"/>
                      <a:pt x="2577" y="4131"/>
                      <a:pt x="2785" y="4064"/>
                    </a:cubicBezTo>
                    <a:cubicBezTo>
                      <a:pt x="2273" y="3964"/>
                      <a:pt x="1818" y="3675"/>
                      <a:pt x="1511" y="3255"/>
                    </a:cubicBezTo>
                    <a:cubicBezTo>
                      <a:pt x="1114" y="2715"/>
                      <a:pt x="1001" y="2018"/>
                      <a:pt x="1208" y="1381"/>
                    </a:cubicBezTo>
                    <a:cubicBezTo>
                      <a:pt x="1415" y="744"/>
                      <a:pt x="1915" y="245"/>
                      <a:pt x="2553" y="41"/>
                    </a:cubicBezTo>
                    <a:cubicBezTo>
                      <a:pt x="2415" y="14"/>
                      <a:pt x="2279" y="1"/>
                      <a:pt x="21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42"/>
              <p:cNvSpPr/>
              <p:nvPr/>
            </p:nvSpPr>
            <p:spPr>
              <a:xfrm>
                <a:off x="820425" y="2921175"/>
                <a:ext cx="156150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6" h="4852" extrusionOk="0"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2" y="269"/>
                      <a:pt x="4132" y="395"/>
                      <a:pt x="3868" y="537"/>
                    </a:cubicBezTo>
                    <a:cubicBezTo>
                      <a:pt x="4071" y="578"/>
                      <a:pt x="4268" y="650"/>
                      <a:pt x="4451" y="750"/>
                    </a:cubicBezTo>
                    <a:cubicBezTo>
                      <a:pt x="4547" y="706"/>
                      <a:pt x="4647" y="660"/>
                      <a:pt x="4738" y="626"/>
                    </a:cubicBezTo>
                    <a:cubicBezTo>
                      <a:pt x="5047" y="511"/>
                      <a:pt x="5262" y="473"/>
                      <a:pt x="5406" y="473"/>
                    </a:cubicBezTo>
                    <a:cubicBezTo>
                      <a:pt x="5492" y="473"/>
                      <a:pt x="5553" y="487"/>
                      <a:pt x="5591" y="506"/>
                    </a:cubicBezTo>
                    <a:cubicBezTo>
                      <a:pt x="5612" y="514"/>
                      <a:pt x="5629" y="527"/>
                      <a:pt x="5642" y="545"/>
                    </a:cubicBezTo>
                    <a:cubicBezTo>
                      <a:pt x="5710" y="660"/>
                      <a:pt x="5576" y="1008"/>
                      <a:pt x="5212" y="1484"/>
                    </a:cubicBezTo>
                    <a:cubicBezTo>
                      <a:pt x="4870" y="1930"/>
                      <a:pt x="4329" y="2488"/>
                      <a:pt x="3550" y="3077"/>
                    </a:cubicBezTo>
                    <a:cubicBezTo>
                      <a:pt x="3015" y="3481"/>
                      <a:pt x="2477" y="3814"/>
                      <a:pt x="1991" y="4046"/>
                    </a:cubicBezTo>
                    <a:cubicBezTo>
                      <a:pt x="1846" y="4115"/>
                      <a:pt x="1704" y="4178"/>
                      <a:pt x="1569" y="4227"/>
                    </a:cubicBezTo>
                    <a:cubicBezTo>
                      <a:pt x="1259" y="4342"/>
                      <a:pt x="1044" y="4380"/>
                      <a:pt x="901" y="4380"/>
                    </a:cubicBezTo>
                    <a:cubicBezTo>
                      <a:pt x="760" y="4380"/>
                      <a:pt x="689" y="4344"/>
                      <a:pt x="667" y="4308"/>
                    </a:cubicBezTo>
                    <a:cubicBezTo>
                      <a:pt x="580" y="4166"/>
                      <a:pt x="811" y="3659"/>
                      <a:pt x="1414" y="2990"/>
                    </a:cubicBezTo>
                    <a:cubicBezTo>
                      <a:pt x="1375" y="2794"/>
                      <a:pt x="1364" y="2594"/>
                      <a:pt x="1382" y="2395"/>
                    </a:cubicBezTo>
                    <a:lnTo>
                      <a:pt x="1382" y="2395"/>
                    </a:lnTo>
                    <a:cubicBezTo>
                      <a:pt x="537" y="3243"/>
                      <a:pt x="1" y="4111"/>
                      <a:pt x="293" y="4590"/>
                    </a:cubicBezTo>
                    <a:cubicBezTo>
                      <a:pt x="343" y="4674"/>
                      <a:pt x="418" y="4740"/>
                      <a:pt x="507" y="4783"/>
                    </a:cubicBezTo>
                    <a:cubicBezTo>
                      <a:pt x="596" y="4825"/>
                      <a:pt x="711" y="4852"/>
                      <a:pt x="860" y="4852"/>
                    </a:cubicBezTo>
                    <a:cubicBezTo>
                      <a:pt x="1063" y="4852"/>
                      <a:pt x="1329" y="4802"/>
                      <a:pt x="1679" y="4672"/>
                    </a:cubicBezTo>
                    <a:cubicBezTo>
                      <a:pt x="1896" y="4591"/>
                      <a:pt x="2133" y="4477"/>
                      <a:pt x="2375" y="4351"/>
                    </a:cubicBezTo>
                    <a:cubicBezTo>
                      <a:pt x="2866" y="4090"/>
                      <a:pt x="3336" y="3791"/>
                      <a:pt x="3780" y="3454"/>
                    </a:cubicBezTo>
                    <a:cubicBezTo>
                      <a:pt x="4404" y="2982"/>
                      <a:pt x="4989" y="2440"/>
                      <a:pt x="5416" y="1923"/>
                    </a:cubicBezTo>
                    <a:cubicBezTo>
                      <a:pt x="5962" y="1262"/>
                      <a:pt x="6245" y="642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42"/>
              <p:cNvSpPr/>
              <p:nvPr/>
            </p:nvSpPr>
            <p:spPr>
              <a:xfrm>
                <a:off x="822925" y="2919875"/>
                <a:ext cx="153475" cy="123875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4955" extrusionOk="0">
                    <a:moveTo>
                      <a:pt x="5348" y="101"/>
                    </a:moveTo>
                    <a:cubicBezTo>
                      <a:pt x="5597" y="101"/>
                      <a:pt x="5774" y="180"/>
                      <a:pt x="5870" y="339"/>
                    </a:cubicBezTo>
                    <a:cubicBezTo>
                      <a:pt x="6067" y="663"/>
                      <a:pt x="5858" y="1228"/>
                      <a:pt x="5281" y="1932"/>
                    </a:cubicBezTo>
                    <a:cubicBezTo>
                      <a:pt x="5270" y="1945"/>
                      <a:pt x="5267" y="1963"/>
                      <a:pt x="5273" y="1980"/>
                    </a:cubicBezTo>
                    <a:cubicBezTo>
                      <a:pt x="5629" y="3052"/>
                      <a:pt x="5040" y="4208"/>
                      <a:pt x="3964" y="4550"/>
                    </a:cubicBezTo>
                    <a:cubicBezTo>
                      <a:pt x="3960" y="4551"/>
                      <a:pt x="3956" y="4552"/>
                      <a:pt x="3954" y="4553"/>
                    </a:cubicBezTo>
                    <a:cubicBezTo>
                      <a:pt x="3937" y="4558"/>
                      <a:pt x="3920" y="4563"/>
                      <a:pt x="3902" y="4568"/>
                    </a:cubicBezTo>
                    <a:lnTo>
                      <a:pt x="3877" y="4574"/>
                    </a:lnTo>
                    <a:cubicBezTo>
                      <a:pt x="3836" y="4586"/>
                      <a:pt x="3800" y="4594"/>
                      <a:pt x="3761" y="4603"/>
                    </a:cubicBezTo>
                    <a:cubicBezTo>
                      <a:pt x="3722" y="4611"/>
                      <a:pt x="3685" y="4618"/>
                      <a:pt x="3646" y="4624"/>
                    </a:cubicBezTo>
                    <a:cubicBezTo>
                      <a:pt x="3625" y="4627"/>
                      <a:pt x="3604" y="4629"/>
                      <a:pt x="3581" y="4631"/>
                    </a:cubicBezTo>
                    <a:lnTo>
                      <a:pt x="3563" y="4634"/>
                    </a:lnTo>
                    <a:cubicBezTo>
                      <a:pt x="3536" y="4636"/>
                      <a:pt x="3502" y="4640"/>
                      <a:pt x="3468" y="4642"/>
                    </a:cubicBezTo>
                    <a:cubicBezTo>
                      <a:pt x="3441" y="4643"/>
                      <a:pt x="3413" y="4643"/>
                      <a:pt x="3384" y="4645"/>
                    </a:cubicBezTo>
                    <a:cubicBezTo>
                      <a:pt x="3370" y="4645"/>
                      <a:pt x="3355" y="4646"/>
                      <a:pt x="3339" y="4646"/>
                    </a:cubicBezTo>
                    <a:cubicBezTo>
                      <a:pt x="3323" y="4646"/>
                      <a:pt x="3306" y="4645"/>
                      <a:pt x="3287" y="4645"/>
                    </a:cubicBezTo>
                    <a:lnTo>
                      <a:pt x="3273" y="4645"/>
                    </a:lnTo>
                    <a:cubicBezTo>
                      <a:pt x="3251" y="4645"/>
                      <a:pt x="3229" y="4643"/>
                      <a:pt x="3209" y="4642"/>
                    </a:cubicBezTo>
                    <a:cubicBezTo>
                      <a:pt x="3166" y="4640"/>
                      <a:pt x="3122" y="4634"/>
                      <a:pt x="3086" y="4629"/>
                    </a:cubicBezTo>
                    <a:cubicBezTo>
                      <a:pt x="3056" y="4625"/>
                      <a:pt x="3032" y="4622"/>
                      <a:pt x="3007" y="4618"/>
                    </a:cubicBezTo>
                    <a:cubicBezTo>
                      <a:pt x="2956" y="4610"/>
                      <a:pt x="2911" y="4600"/>
                      <a:pt x="2869" y="4591"/>
                    </a:cubicBezTo>
                    <a:cubicBezTo>
                      <a:pt x="2853" y="4587"/>
                      <a:pt x="2837" y="4582"/>
                      <a:pt x="2821" y="4577"/>
                    </a:cubicBezTo>
                    <a:lnTo>
                      <a:pt x="2801" y="4571"/>
                    </a:lnTo>
                    <a:cubicBezTo>
                      <a:pt x="2762" y="4560"/>
                      <a:pt x="2727" y="4551"/>
                      <a:pt x="2696" y="4540"/>
                    </a:cubicBezTo>
                    <a:cubicBezTo>
                      <a:pt x="2674" y="4533"/>
                      <a:pt x="2651" y="4524"/>
                      <a:pt x="2628" y="4516"/>
                    </a:cubicBezTo>
                    <a:cubicBezTo>
                      <a:pt x="2596" y="4503"/>
                      <a:pt x="2562" y="4490"/>
                      <a:pt x="2524" y="4472"/>
                    </a:cubicBezTo>
                    <a:lnTo>
                      <a:pt x="2506" y="4464"/>
                    </a:lnTo>
                    <a:cubicBezTo>
                      <a:pt x="2491" y="4458"/>
                      <a:pt x="2478" y="4452"/>
                      <a:pt x="2464" y="4445"/>
                    </a:cubicBezTo>
                    <a:cubicBezTo>
                      <a:pt x="2414" y="4422"/>
                      <a:pt x="2366" y="4396"/>
                      <a:pt x="2322" y="4369"/>
                    </a:cubicBezTo>
                    <a:lnTo>
                      <a:pt x="2311" y="4365"/>
                    </a:lnTo>
                    <a:lnTo>
                      <a:pt x="2304" y="4360"/>
                    </a:lnTo>
                    <a:lnTo>
                      <a:pt x="2301" y="4359"/>
                    </a:lnTo>
                    <a:cubicBezTo>
                      <a:pt x="2293" y="4353"/>
                      <a:pt x="2283" y="4351"/>
                      <a:pt x="2273" y="4351"/>
                    </a:cubicBezTo>
                    <a:cubicBezTo>
                      <a:pt x="2266" y="4351"/>
                      <a:pt x="2258" y="4352"/>
                      <a:pt x="2251" y="4356"/>
                    </a:cubicBezTo>
                    <a:cubicBezTo>
                      <a:pt x="1973" y="4502"/>
                      <a:pt x="1754" y="4603"/>
                      <a:pt x="1561" y="4675"/>
                    </a:cubicBezTo>
                    <a:cubicBezTo>
                      <a:pt x="1244" y="4793"/>
                      <a:pt x="976" y="4852"/>
                      <a:pt x="762" y="4852"/>
                    </a:cubicBezTo>
                    <a:cubicBezTo>
                      <a:pt x="631" y="4852"/>
                      <a:pt x="520" y="4830"/>
                      <a:pt x="428" y="4786"/>
                    </a:cubicBezTo>
                    <a:cubicBezTo>
                      <a:pt x="349" y="4749"/>
                      <a:pt x="282" y="4689"/>
                      <a:pt x="236" y="4615"/>
                    </a:cubicBezTo>
                    <a:cubicBezTo>
                      <a:pt x="109" y="4404"/>
                      <a:pt x="148" y="4100"/>
                      <a:pt x="354" y="3709"/>
                    </a:cubicBezTo>
                    <a:cubicBezTo>
                      <a:pt x="544" y="3349"/>
                      <a:pt x="874" y="2928"/>
                      <a:pt x="1310" y="2489"/>
                    </a:cubicBezTo>
                    <a:cubicBezTo>
                      <a:pt x="1319" y="2481"/>
                      <a:pt x="1324" y="2470"/>
                      <a:pt x="1325" y="2458"/>
                    </a:cubicBezTo>
                    <a:cubicBezTo>
                      <a:pt x="1371" y="1870"/>
                      <a:pt x="1670" y="1332"/>
                      <a:pt x="2145" y="983"/>
                    </a:cubicBezTo>
                    <a:cubicBezTo>
                      <a:pt x="2203" y="940"/>
                      <a:pt x="2262" y="901"/>
                      <a:pt x="2324" y="865"/>
                    </a:cubicBezTo>
                    <a:cubicBezTo>
                      <a:pt x="2335" y="859"/>
                      <a:pt x="2346" y="853"/>
                      <a:pt x="2358" y="847"/>
                    </a:cubicBezTo>
                    <a:lnTo>
                      <a:pt x="2385" y="833"/>
                    </a:lnTo>
                    <a:lnTo>
                      <a:pt x="2391" y="831"/>
                    </a:lnTo>
                    <a:cubicBezTo>
                      <a:pt x="2432" y="808"/>
                      <a:pt x="2471" y="787"/>
                      <a:pt x="2510" y="769"/>
                    </a:cubicBezTo>
                    <a:cubicBezTo>
                      <a:pt x="2525" y="762"/>
                      <a:pt x="2540" y="756"/>
                      <a:pt x="2556" y="750"/>
                    </a:cubicBezTo>
                    <a:lnTo>
                      <a:pt x="2585" y="739"/>
                    </a:lnTo>
                    <a:lnTo>
                      <a:pt x="2598" y="734"/>
                    </a:lnTo>
                    <a:cubicBezTo>
                      <a:pt x="2634" y="719"/>
                      <a:pt x="2668" y="706"/>
                      <a:pt x="2703" y="694"/>
                    </a:cubicBezTo>
                    <a:cubicBezTo>
                      <a:pt x="2720" y="689"/>
                      <a:pt x="2738" y="684"/>
                      <a:pt x="2756" y="679"/>
                    </a:cubicBezTo>
                    <a:lnTo>
                      <a:pt x="2783" y="671"/>
                    </a:lnTo>
                    <a:lnTo>
                      <a:pt x="2792" y="668"/>
                    </a:lnTo>
                    <a:cubicBezTo>
                      <a:pt x="2829" y="657"/>
                      <a:pt x="2864" y="648"/>
                      <a:pt x="2900" y="639"/>
                    </a:cubicBezTo>
                    <a:cubicBezTo>
                      <a:pt x="2919" y="636"/>
                      <a:pt x="2938" y="632"/>
                      <a:pt x="2959" y="629"/>
                    </a:cubicBezTo>
                    <a:lnTo>
                      <a:pt x="2983" y="624"/>
                    </a:lnTo>
                    <a:cubicBezTo>
                      <a:pt x="3021" y="617"/>
                      <a:pt x="3061" y="609"/>
                      <a:pt x="3101" y="605"/>
                    </a:cubicBezTo>
                    <a:cubicBezTo>
                      <a:pt x="3121" y="602"/>
                      <a:pt x="3143" y="601"/>
                      <a:pt x="3166" y="600"/>
                    </a:cubicBezTo>
                    <a:lnTo>
                      <a:pt x="3185" y="597"/>
                    </a:lnTo>
                    <a:cubicBezTo>
                      <a:pt x="3220" y="595"/>
                      <a:pt x="3262" y="591"/>
                      <a:pt x="3301" y="591"/>
                    </a:cubicBezTo>
                    <a:lnTo>
                      <a:pt x="3323" y="591"/>
                    </a:lnTo>
                    <a:cubicBezTo>
                      <a:pt x="3341" y="591"/>
                      <a:pt x="3359" y="591"/>
                      <a:pt x="3375" y="589"/>
                    </a:cubicBezTo>
                    <a:lnTo>
                      <a:pt x="3384" y="589"/>
                    </a:lnTo>
                    <a:cubicBezTo>
                      <a:pt x="3417" y="590"/>
                      <a:pt x="3459" y="591"/>
                      <a:pt x="3501" y="595"/>
                    </a:cubicBezTo>
                    <a:cubicBezTo>
                      <a:pt x="3530" y="596"/>
                      <a:pt x="3557" y="600"/>
                      <a:pt x="3585" y="603"/>
                    </a:cubicBezTo>
                    <a:cubicBezTo>
                      <a:pt x="3628" y="608"/>
                      <a:pt x="3666" y="614"/>
                      <a:pt x="3700" y="620"/>
                    </a:cubicBezTo>
                    <a:cubicBezTo>
                      <a:pt x="3708" y="621"/>
                      <a:pt x="3715" y="623"/>
                      <a:pt x="3722" y="623"/>
                    </a:cubicBezTo>
                    <a:lnTo>
                      <a:pt x="3723" y="623"/>
                    </a:lnTo>
                    <a:cubicBezTo>
                      <a:pt x="3728" y="625"/>
                      <a:pt x="3732" y="626"/>
                      <a:pt x="3735" y="627"/>
                    </a:cubicBezTo>
                    <a:lnTo>
                      <a:pt x="3763" y="632"/>
                    </a:lnTo>
                    <a:cubicBezTo>
                      <a:pt x="3767" y="633"/>
                      <a:pt x="3771" y="633"/>
                      <a:pt x="3774" y="633"/>
                    </a:cubicBezTo>
                    <a:cubicBezTo>
                      <a:pt x="3782" y="633"/>
                      <a:pt x="3790" y="632"/>
                      <a:pt x="3798" y="627"/>
                    </a:cubicBezTo>
                    <a:cubicBezTo>
                      <a:pt x="4091" y="470"/>
                      <a:pt x="4336" y="356"/>
                      <a:pt x="4545" y="279"/>
                    </a:cubicBezTo>
                    <a:cubicBezTo>
                      <a:pt x="4864" y="160"/>
                      <a:pt x="5133" y="101"/>
                      <a:pt x="5348" y="101"/>
                    </a:cubicBezTo>
                    <a:close/>
                    <a:moveTo>
                      <a:pt x="5350" y="1"/>
                    </a:moveTo>
                    <a:cubicBezTo>
                      <a:pt x="5081" y="1"/>
                      <a:pt x="4775" y="85"/>
                      <a:pt x="4511" y="184"/>
                    </a:cubicBezTo>
                    <a:cubicBezTo>
                      <a:pt x="4301" y="262"/>
                      <a:pt x="4059" y="374"/>
                      <a:pt x="3769" y="529"/>
                    </a:cubicBezTo>
                    <a:cubicBezTo>
                      <a:pt x="3765" y="528"/>
                      <a:pt x="3763" y="526"/>
                      <a:pt x="3759" y="526"/>
                    </a:cubicBezTo>
                    <a:cubicBezTo>
                      <a:pt x="3752" y="524"/>
                      <a:pt x="3744" y="524"/>
                      <a:pt x="3735" y="523"/>
                    </a:cubicBezTo>
                    <a:lnTo>
                      <a:pt x="3720" y="520"/>
                    </a:lnTo>
                    <a:cubicBezTo>
                      <a:pt x="3684" y="514"/>
                      <a:pt x="3644" y="508"/>
                      <a:pt x="3598" y="502"/>
                    </a:cubicBezTo>
                    <a:cubicBezTo>
                      <a:pt x="3571" y="499"/>
                      <a:pt x="3541" y="496"/>
                      <a:pt x="3511" y="494"/>
                    </a:cubicBezTo>
                    <a:cubicBezTo>
                      <a:pt x="3466" y="490"/>
                      <a:pt x="3422" y="489"/>
                      <a:pt x="3388" y="488"/>
                    </a:cubicBezTo>
                    <a:lnTo>
                      <a:pt x="3299" y="488"/>
                    </a:lnTo>
                    <a:cubicBezTo>
                      <a:pt x="3257" y="489"/>
                      <a:pt x="3214" y="492"/>
                      <a:pt x="3176" y="495"/>
                    </a:cubicBezTo>
                    <a:lnTo>
                      <a:pt x="3157" y="496"/>
                    </a:lnTo>
                    <a:cubicBezTo>
                      <a:pt x="3134" y="499"/>
                      <a:pt x="3111" y="500"/>
                      <a:pt x="3087" y="502"/>
                    </a:cubicBezTo>
                    <a:cubicBezTo>
                      <a:pt x="3045" y="507"/>
                      <a:pt x="3004" y="516"/>
                      <a:pt x="2965" y="523"/>
                    </a:cubicBezTo>
                    <a:lnTo>
                      <a:pt x="2941" y="526"/>
                    </a:lnTo>
                    <a:cubicBezTo>
                      <a:pt x="2920" y="530"/>
                      <a:pt x="2899" y="534"/>
                      <a:pt x="2877" y="538"/>
                    </a:cubicBezTo>
                    <a:cubicBezTo>
                      <a:pt x="2837" y="548"/>
                      <a:pt x="2800" y="559"/>
                      <a:pt x="2763" y="570"/>
                    </a:cubicBezTo>
                    <a:lnTo>
                      <a:pt x="2754" y="572"/>
                    </a:lnTo>
                    <a:cubicBezTo>
                      <a:pt x="2746" y="575"/>
                      <a:pt x="2738" y="577"/>
                      <a:pt x="2729" y="579"/>
                    </a:cubicBezTo>
                    <a:cubicBezTo>
                      <a:pt x="2710" y="584"/>
                      <a:pt x="2690" y="590"/>
                      <a:pt x="2670" y="596"/>
                    </a:cubicBezTo>
                    <a:cubicBezTo>
                      <a:pt x="2632" y="609"/>
                      <a:pt x="2595" y="624"/>
                      <a:pt x="2558" y="639"/>
                    </a:cubicBezTo>
                    <a:lnTo>
                      <a:pt x="2546" y="644"/>
                    </a:lnTo>
                    <a:cubicBezTo>
                      <a:pt x="2537" y="648"/>
                      <a:pt x="2528" y="651"/>
                      <a:pt x="2520" y="655"/>
                    </a:cubicBezTo>
                    <a:cubicBezTo>
                      <a:pt x="2503" y="661"/>
                      <a:pt x="2485" y="668"/>
                      <a:pt x="2467" y="675"/>
                    </a:cubicBezTo>
                    <a:cubicBezTo>
                      <a:pt x="2425" y="695"/>
                      <a:pt x="2383" y="718"/>
                      <a:pt x="2342" y="740"/>
                    </a:cubicBezTo>
                    <a:lnTo>
                      <a:pt x="2336" y="743"/>
                    </a:lnTo>
                    <a:cubicBezTo>
                      <a:pt x="2328" y="748"/>
                      <a:pt x="2320" y="751"/>
                      <a:pt x="2312" y="756"/>
                    </a:cubicBezTo>
                    <a:cubicBezTo>
                      <a:pt x="2299" y="762"/>
                      <a:pt x="2286" y="769"/>
                      <a:pt x="2271" y="778"/>
                    </a:cubicBezTo>
                    <a:cubicBezTo>
                      <a:pt x="2207" y="815"/>
                      <a:pt x="2144" y="856"/>
                      <a:pt x="2084" y="900"/>
                    </a:cubicBezTo>
                    <a:cubicBezTo>
                      <a:pt x="1591" y="1263"/>
                      <a:pt x="1277" y="1821"/>
                      <a:pt x="1224" y="2432"/>
                    </a:cubicBezTo>
                    <a:cubicBezTo>
                      <a:pt x="789" y="2872"/>
                      <a:pt x="456" y="3297"/>
                      <a:pt x="264" y="3661"/>
                    </a:cubicBezTo>
                    <a:cubicBezTo>
                      <a:pt x="39" y="4086"/>
                      <a:pt x="1" y="4425"/>
                      <a:pt x="150" y="4669"/>
                    </a:cubicBezTo>
                    <a:cubicBezTo>
                      <a:pt x="205" y="4760"/>
                      <a:pt x="287" y="4833"/>
                      <a:pt x="384" y="4880"/>
                    </a:cubicBezTo>
                    <a:cubicBezTo>
                      <a:pt x="489" y="4930"/>
                      <a:pt x="614" y="4955"/>
                      <a:pt x="760" y="4955"/>
                    </a:cubicBezTo>
                    <a:cubicBezTo>
                      <a:pt x="989" y="4955"/>
                      <a:pt x="1269" y="4893"/>
                      <a:pt x="1598" y="4772"/>
                    </a:cubicBezTo>
                    <a:cubicBezTo>
                      <a:pt x="1789" y="4701"/>
                      <a:pt x="2003" y="4601"/>
                      <a:pt x="2274" y="4462"/>
                    </a:cubicBezTo>
                    <a:cubicBezTo>
                      <a:pt x="2320" y="4488"/>
                      <a:pt x="2370" y="4515"/>
                      <a:pt x="2420" y="4539"/>
                    </a:cubicBezTo>
                    <a:cubicBezTo>
                      <a:pt x="2435" y="4546"/>
                      <a:pt x="2450" y="4553"/>
                      <a:pt x="2465" y="4559"/>
                    </a:cubicBezTo>
                    <a:lnTo>
                      <a:pt x="2483" y="4566"/>
                    </a:lnTo>
                    <a:cubicBezTo>
                      <a:pt x="2522" y="4585"/>
                      <a:pt x="2558" y="4599"/>
                      <a:pt x="2593" y="4612"/>
                    </a:cubicBezTo>
                    <a:cubicBezTo>
                      <a:pt x="2617" y="4622"/>
                      <a:pt x="2641" y="4630"/>
                      <a:pt x="2664" y="4637"/>
                    </a:cubicBezTo>
                    <a:cubicBezTo>
                      <a:pt x="2698" y="4649"/>
                      <a:pt x="2734" y="4660"/>
                      <a:pt x="2775" y="4671"/>
                    </a:cubicBezTo>
                    <a:lnTo>
                      <a:pt x="2793" y="4677"/>
                    </a:lnTo>
                    <a:cubicBezTo>
                      <a:pt x="2811" y="4682"/>
                      <a:pt x="2828" y="4687"/>
                      <a:pt x="2846" y="4690"/>
                    </a:cubicBezTo>
                    <a:cubicBezTo>
                      <a:pt x="2890" y="4701"/>
                      <a:pt x="2938" y="4711"/>
                      <a:pt x="2991" y="4720"/>
                    </a:cubicBezTo>
                    <a:cubicBezTo>
                      <a:pt x="3018" y="4724"/>
                      <a:pt x="3044" y="4728"/>
                      <a:pt x="3074" y="4732"/>
                    </a:cubicBezTo>
                    <a:cubicBezTo>
                      <a:pt x="3111" y="4737"/>
                      <a:pt x="3157" y="4742"/>
                      <a:pt x="3203" y="4746"/>
                    </a:cubicBezTo>
                    <a:cubicBezTo>
                      <a:pt x="3226" y="4747"/>
                      <a:pt x="3248" y="4748"/>
                      <a:pt x="3271" y="4748"/>
                    </a:cubicBezTo>
                    <a:lnTo>
                      <a:pt x="3286" y="4748"/>
                    </a:lnTo>
                    <a:cubicBezTo>
                      <a:pt x="3325" y="4749"/>
                      <a:pt x="3357" y="4749"/>
                      <a:pt x="3388" y="4749"/>
                    </a:cubicBezTo>
                    <a:cubicBezTo>
                      <a:pt x="3418" y="4748"/>
                      <a:pt x="3448" y="4747"/>
                      <a:pt x="3477" y="4746"/>
                    </a:cubicBezTo>
                    <a:cubicBezTo>
                      <a:pt x="3512" y="4743"/>
                      <a:pt x="3547" y="4740"/>
                      <a:pt x="3575" y="4737"/>
                    </a:cubicBezTo>
                    <a:lnTo>
                      <a:pt x="3595" y="4735"/>
                    </a:lnTo>
                    <a:cubicBezTo>
                      <a:pt x="3616" y="4732"/>
                      <a:pt x="3639" y="4730"/>
                      <a:pt x="3663" y="4726"/>
                    </a:cubicBezTo>
                    <a:cubicBezTo>
                      <a:pt x="3703" y="4720"/>
                      <a:pt x="3744" y="4713"/>
                      <a:pt x="3783" y="4705"/>
                    </a:cubicBezTo>
                    <a:cubicBezTo>
                      <a:pt x="3822" y="4695"/>
                      <a:pt x="3863" y="4685"/>
                      <a:pt x="3905" y="4675"/>
                    </a:cubicBezTo>
                    <a:lnTo>
                      <a:pt x="3930" y="4667"/>
                    </a:lnTo>
                    <a:cubicBezTo>
                      <a:pt x="3953" y="4661"/>
                      <a:pt x="3974" y="4655"/>
                      <a:pt x="3997" y="4648"/>
                    </a:cubicBezTo>
                    <a:cubicBezTo>
                      <a:pt x="4001" y="4647"/>
                      <a:pt x="4005" y="4646"/>
                      <a:pt x="4007" y="4643"/>
                    </a:cubicBezTo>
                    <a:cubicBezTo>
                      <a:pt x="5120" y="4283"/>
                      <a:pt x="5733" y="3092"/>
                      <a:pt x="5380" y="1976"/>
                    </a:cubicBezTo>
                    <a:cubicBezTo>
                      <a:pt x="6138" y="1043"/>
                      <a:pt x="6114" y="542"/>
                      <a:pt x="5958" y="287"/>
                    </a:cubicBezTo>
                    <a:cubicBezTo>
                      <a:pt x="5830" y="77"/>
                      <a:pt x="5606" y="1"/>
                      <a:pt x="5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00" name="Google Shape;2400;p42"/>
            <p:cNvGrpSpPr/>
            <p:nvPr/>
          </p:nvGrpSpPr>
          <p:grpSpPr>
            <a:xfrm>
              <a:off x="4863114" y="2456220"/>
              <a:ext cx="1076139" cy="853697"/>
              <a:chOff x="820425" y="2919875"/>
              <a:chExt cx="156150" cy="123875"/>
            </a:xfrm>
          </p:grpSpPr>
          <p:sp>
            <p:nvSpPr>
              <p:cNvPr id="2401" name="Google Shape;2401;p42"/>
              <p:cNvSpPr/>
              <p:nvPr/>
            </p:nvSpPr>
            <p:spPr>
              <a:xfrm>
                <a:off x="820425" y="2921175"/>
                <a:ext cx="156125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4852" extrusionOk="0">
                    <a:moveTo>
                      <a:pt x="5123" y="1333"/>
                    </a:moveTo>
                    <a:lnTo>
                      <a:pt x="5123" y="1334"/>
                    </a:lnTo>
                    <a:cubicBezTo>
                      <a:pt x="5123" y="1334"/>
                      <a:pt x="5123" y="1333"/>
                      <a:pt x="5123" y="1333"/>
                    </a:cubicBezTo>
                    <a:close/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4" y="269"/>
                      <a:pt x="4138" y="393"/>
                      <a:pt x="3875" y="533"/>
                    </a:cubicBezTo>
                    <a:lnTo>
                      <a:pt x="3846" y="527"/>
                    </a:lnTo>
                    <a:cubicBezTo>
                      <a:pt x="3847" y="527"/>
                      <a:pt x="3850" y="526"/>
                      <a:pt x="3851" y="526"/>
                    </a:cubicBezTo>
                    <a:cubicBezTo>
                      <a:pt x="3838" y="524"/>
                      <a:pt x="3824" y="523"/>
                      <a:pt x="3811" y="520"/>
                    </a:cubicBezTo>
                    <a:cubicBezTo>
                      <a:pt x="3772" y="513"/>
                      <a:pt x="3733" y="508"/>
                      <a:pt x="3692" y="503"/>
                    </a:cubicBezTo>
                    <a:cubicBezTo>
                      <a:pt x="3665" y="500"/>
                      <a:pt x="3636" y="496"/>
                      <a:pt x="3607" y="494"/>
                    </a:cubicBezTo>
                    <a:cubicBezTo>
                      <a:pt x="3567" y="491"/>
                      <a:pt x="3528" y="490"/>
                      <a:pt x="3487" y="489"/>
                    </a:cubicBezTo>
                    <a:cubicBezTo>
                      <a:pt x="3458" y="489"/>
                      <a:pt x="3429" y="488"/>
                      <a:pt x="3400" y="488"/>
                    </a:cubicBezTo>
                    <a:cubicBezTo>
                      <a:pt x="3360" y="489"/>
                      <a:pt x="3320" y="491"/>
                      <a:pt x="3280" y="495"/>
                    </a:cubicBezTo>
                    <a:cubicBezTo>
                      <a:pt x="3251" y="497"/>
                      <a:pt x="3222" y="498"/>
                      <a:pt x="3193" y="502"/>
                    </a:cubicBezTo>
                    <a:cubicBezTo>
                      <a:pt x="3154" y="507"/>
                      <a:pt x="3113" y="514"/>
                      <a:pt x="3073" y="521"/>
                    </a:cubicBezTo>
                    <a:cubicBezTo>
                      <a:pt x="3044" y="527"/>
                      <a:pt x="3017" y="531"/>
                      <a:pt x="2988" y="538"/>
                    </a:cubicBezTo>
                    <a:cubicBezTo>
                      <a:pt x="2948" y="547"/>
                      <a:pt x="2909" y="559"/>
                      <a:pt x="2868" y="571"/>
                    </a:cubicBezTo>
                    <a:cubicBezTo>
                      <a:pt x="2840" y="578"/>
                      <a:pt x="2812" y="585"/>
                      <a:pt x="2786" y="595"/>
                    </a:cubicBezTo>
                    <a:cubicBezTo>
                      <a:pt x="2745" y="608"/>
                      <a:pt x="2705" y="625"/>
                      <a:pt x="2666" y="640"/>
                    </a:cubicBezTo>
                    <a:cubicBezTo>
                      <a:pt x="2639" y="651"/>
                      <a:pt x="2614" y="660"/>
                      <a:pt x="2589" y="670"/>
                    </a:cubicBezTo>
                    <a:cubicBezTo>
                      <a:pt x="2545" y="691"/>
                      <a:pt x="2502" y="714"/>
                      <a:pt x="2460" y="736"/>
                    </a:cubicBezTo>
                    <a:cubicBezTo>
                      <a:pt x="2440" y="747"/>
                      <a:pt x="2418" y="757"/>
                      <a:pt x="2398" y="769"/>
                    </a:cubicBezTo>
                    <a:cubicBezTo>
                      <a:pt x="1809" y="1113"/>
                      <a:pt x="1426" y="1723"/>
                      <a:pt x="1374" y="2403"/>
                    </a:cubicBezTo>
                    <a:cubicBezTo>
                      <a:pt x="533" y="3248"/>
                      <a:pt x="1" y="4112"/>
                      <a:pt x="293" y="4589"/>
                    </a:cubicBezTo>
                    <a:cubicBezTo>
                      <a:pt x="343" y="4673"/>
                      <a:pt x="418" y="4740"/>
                      <a:pt x="507" y="4781"/>
                    </a:cubicBezTo>
                    <a:cubicBezTo>
                      <a:pt x="596" y="4824"/>
                      <a:pt x="711" y="4851"/>
                      <a:pt x="861" y="4851"/>
                    </a:cubicBezTo>
                    <a:cubicBezTo>
                      <a:pt x="1064" y="4851"/>
                      <a:pt x="1330" y="4801"/>
                      <a:pt x="1679" y="4671"/>
                    </a:cubicBezTo>
                    <a:cubicBezTo>
                      <a:pt x="1896" y="4590"/>
                      <a:pt x="2132" y="4477"/>
                      <a:pt x="2374" y="4350"/>
                    </a:cubicBezTo>
                    <a:lnTo>
                      <a:pt x="2377" y="4352"/>
                    </a:lnTo>
                    <a:cubicBezTo>
                      <a:pt x="2383" y="4356"/>
                      <a:pt x="2389" y="4359"/>
                      <a:pt x="2395" y="4362"/>
                    </a:cubicBezTo>
                    <a:cubicBezTo>
                      <a:pt x="2443" y="4391"/>
                      <a:pt x="2491" y="4416"/>
                      <a:pt x="2542" y="4440"/>
                    </a:cubicBezTo>
                    <a:cubicBezTo>
                      <a:pt x="2561" y="4450"/>
                      <a:pt x="2582" y="4458"/>
                      <a:pt x="2602" y="4468"/>
                    </a:cubicBezTo>
                    <a:cubicBezTo>
                      <a:pt x="2637" y="4483"/>
                      <a:pt x="2673" y="4498"/>
                      <a:pt x="2710" y="4512"/>
                    </a:cubicBezTo>
                    <a:cubicBezTo>
                      <a:pt x="2733" y="4522"/>
                      <a:pt x="2756" y="4529"/>
                      <a:pt x="2780" y="4537"/>
                    </a:cubicBezTo>
                    <a:cubicBezTo>
                      <a:pt x="2815" y="4549"/>
                      <a:pt x="2851" y="4560"/>
                      <a:pt x="2887" y="4570"/>
                    </a:cubicBezTo>
                    <a:cubicBezTo>
                      <a:pt x="2911" y="4577"/>
                      <a:pt x="2934" y="4583"/>
                      <a:pt x="2957" y="4589"/>
                    </a:cubicBezTo>
                    <a:cubicBezTo>
                      <a:pt x="3003" y="4600"/>
                      <a:pt x="3050" y="4609"/>
                      <a:pt x="3098" y="4618"/>
                    </a:cubicBezTo>
                    <a:cubicBezTo>
                      <a:pt x="3125" y="4623"/>
                      <a:pt x="3153" y="4626"/>
                      <a:pt x="3179" y="4630"/>
                    </a:cubicBezTo>
                    <a:cubicBezTo>
                      <a:pt x="3221" y="4635"/>
                      <a:pt x="3263" y="4640"/>
                      <a:pt x="3305" y="4642"/>
                    </a:cubicBezTo>
                    <a:cubicBezTo>
                      <a:pt x="3332" y="4644"/>
                      <a:pt x="3359" y="4644"/>
                      <a:pt x="3386" y="4646"/>
                    </a:cubicBezTo>
                    <a:cubicBezTo>
                      <a:pt x="3419" y="4647"/>
                      <a:pt x="3453" y="4647"/>
                      <a:pt x="3485" y="4647"/>
                    </a:cubicBezTo>
                    <a:cubicBezTo>
                      <a:pt x="3514" y="4647"/>
                      <a:pt x="3543" y="4644"/>
                      <a:pt x="3572" y="4643"/>
                    </a:cubicBezTo>
                    <a:cubicBezTo>
                      <a:pt x="3604" y="4641"/>
                      <a:pt x="3637" y="4638"/>
                      <a:pt x="3669" y="4635"/>
                    </a:cubicBezTo>
                    <a:cubicBezTo>
                      <a:pt x="3697" y="4631"/>
                      <a:pt x="3726" y="4629"/>
                      <a:pt x="3754" y="4625"/>
                    </a:cubicBezTo>
                    <a:cubicBezTo>
                      <a:pt x="3793" y="4619"/>
                      <a:pt x="3833" y="4611"/>
                      <a:pt x="3871" y="4602"/>
                    </a:cubicBezTo>
                    <a:cubicBezTo>
                      <a:pt x="3911" y="4595"/>
                      <a:pt x="3952" y="4584"/>
                      <a:pt x="3992" y="4573"/>
                    </a:cubicBezTo>
                    <a:cubicBezTo>
                      <a:pt x="4022" y="4566"/>
                      <a:pt x="4052" y="4559"/>
                      <a:pt x="4082" y="4549"/>
                    </a:cubicBezTo>
                    <a:lnTo>
                      <a:pt x="4079" y="4549"/>
                    </a:lnTo>
                    <a:cubicBezTo>
                      <a:pt x="5183" y="4198"/>
                      <a:pt x="5786" y="3013"/>
                      <a:pt x="5422" y="1916"/>
                    </a:cubicBezTo>
                    <a:cubicBezTo>
                      <a:pt x="5963" y="1257"/>
                      <a:pt x="6244" y="640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42"/>
              <p:cNvSpPr/>
              <p:nvPr/>
            </p:nvSpPr>
            <p:spPr>
              <a:xfrm>
                <a:off x="851950" y="2933325"/>
                <a:ext cx="113600" cy="104075"/>
              </a:xfrm>
              <a:custGeom>
                <a:avLst/>
                <a:gdLst/>
                <a:ahLst/>
                <a:cxnLst/>
                <a:rect l="l" t="t" r="r" b="b"/>
                <a:pathLst>
                  <a:path w="4544" h="4163" extrusionOk="0">
                    <a:moveTo>
                      <a:pt x="2186" y="0"/>
                    </a:moveTo>
                    <a:cubicBezTo>
                      <a:pt x="2021" y="0"/>
                      <a:pt x="1855" y="20"/>
                      <a:pt x="1690" y="61"/>
                    </a:cubicBezTo>
                    <a:cubicBezTo>
                      <a:pt x="872" y="261"/>
                      <a:pt x="256" y="934"/>
                      <a:pt x="128" y="1766"/>
                    </a:cubicBezTo>
                    <a:cubicBezTo>
                      <a:pt x="1" y="2598"/>
                      <a:pt x="388" y="3425"/>
                      <a:pt x="1108" y="3861"/>
                    </a:cubicBezTo>
                    <a:cubicBezTo>
                      <a:pt x="1440" y="4063"/>
                      <a:pt x="1813" y="4163"/>
                      <a:pt x="2185" y="4163"/>
                    </a:cubicBezTo>
                    <a:cubicBezTo>
                      <a:pt x="2619" y="4163"/>
                      <a:pt x="3052" y="4027"/>
                      <a:pt x="3418" y="3758"/>
                    </a:cubicBezTo>
                    <a:cubicBezTo>
                      <a:pt x="4344" y="3078"/>
                      <a:pt x="4543" y="1776"/>
                      <a:pt x="3863" y="849"/>
                    </a:cubicBezTo>
                    <a:cubicBezTo>
                      <a:pt x="3465" y="308"/>
                      <a:pt x="2838" y="0"/>
                      <a:pt x="2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42"/>
              <p:cNvSpPr/>
              <p:nvPr/>
            </p:nvSpPr>
            <p:spPr>
              <a:xfrm>
                <a:off x="852875" y="2933275"/>
                <a:ext cx="69625" cy="104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4164" extrusionOk="0">
                    <a:moveTo>
                      <a:pt x="2144" y="1"/>
                    </a:moveTo>
                    <a:cubicBezTo>
                      <a:pt x="979" y="1"/>
                      <a:pt x="1" y="984"/>
                      <a:pt x="71" y="2202"/>
                    </a:cubicBezTo>
                    <a:cubicBezTo>
                      <a:pt x="108" y="2845"/>
                      <a:pt x="441" y="3434"/>
                      <a:pt x="971" y="3799"/>
                    </a:cubicBezTo>
                    <a:cubicBezTo>
                      <a:pt x="1322" y="4039"/>
                      <a:pt x="1734" y="4164"/>
                      <a:pt x="2149" y="4164"/>
                    </a:cubicBezTo>
                    <a:cubicBezTo>
                      <a:pt x="2363" y="4164"/>
                      <a:pt x="2577" y="4131"/>
                      <a:pt x="2785" y="4064"/>
                    </a:cubicBezTo>
                    <a:cubicBezTo>
                      <a:pt x="2273" y="3964"/>
                      <a:pt x="1818" y="3675"/>
                      <a:pt x="1511" y="3255"/>
                    </a:cubicBezTo>
                    <a:cubicBezTo>
                      <a:pt x="1114" y="2715"/>
                      <a:pt x="1001" y="2018"/>
                      <a:pt x="1208" y="1381"/>
                    </a:cubicBezTo>
                    <a:cubicBezTo>
                      <a:pt x="1415" y="744"/>
                      <a:pt x="1915" y="245"/>
                      <a:pt x="2553" y="41"/>
                    </a:cubicBezTo>
                    <a:cubicBezTo>
                      <a:pt x="2415" y="14"/>
                      <a:pt x="2279" y="1"/>
                      <a:pt x="21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42"/>
              <p:cNvSpPr/>
              <p:nvPr/>
            </p:nvSpPr>
            <p:spPr>
              <a:xfrm>
                <a:off x="820425" y="2921175"/>
                <a:ext cx="156150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6" h="4852" extrusionOk="0"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2" y="269"/>
                      <a:pt x="4132" y="395"/>
                      <a:pt x="3868" y="537"/>
                    </a:cubicBezTo>
                    <a:cubicBezTo>
                      <a:pt x="4071" y="578"/>
                      <a:pt x="4268" y="650"/>
                      <a:pt x="4451" y="750"/>
                    </a:cubicBezTo>
                    <a:cubicBezTo>
                      <a:pt x="4547" y="706"/>
                      <a:pt x="4647" y="660"/>
                      <a:pt x="4738" y="626"/>
                    </a:cubicBezTo>
                    <a:cubicBezTo>
                      <a:pt x="5047" y="511"/>
                      <a:pt x="5262" y="473"/>
                      <a:pt x="5406" y="473"/>
                    </a:cubicBezTo>
                    <a:cubicBezTo>
                      <a:pt x="5492" y="473"/>
                      <a:pt x="5553" y="487"/>
                      <a:pt x="5591" y="506"/>
                    </a:cubicBezTo>
                    <a:cubicBezTo>
                      <a:pt x="5612" y="514"/>
                      <a:pt x="5629" y="527"/>
                      <a:pt x="5642" y="545"/>
                    </a:cubicBezTo>
                    <a:cubicBezTo>
                      <a:pt x="5710" y="660"/>
                      <a:pt x="5576" y="1008"/>
                      <a:pt x="5212" y="1484"/>
                    </a:cubicBezTo>
                    <a:cubicBezTo>
                      <a:pt x="4870" y="1930"/>
                      <a:pt x="4329" y="2488"/>
                      <a:pt x="3550" y="3077"/>
                    </a:cubicBezTo>
                    <a:cubicBezTo>
                      <a:pt x="3015" y="3481"/>
                      <a:pt x="2477" y="3814"/>
                      <a:pt x="1991" y="4046"/>
                    </a:cubicBezTo>
                    <a:cubicBezTo>
                      <a:pt x="1846" y="4115"/>
                      <a:pt x="1704" y="4178"/>
                      <a:pt x="1569" y="4227"/>
                    </a:cubicBezTo>
                    <a:cubicBezTo>
                      <a:pt x="1259" y="4342"/>
                      <a:pt x="1044" y="4380"/>
                      <a:pt x="901" y="4380"/>
                    </a:cubicBezTo>
                    <a:cubicBezTo>
                      <a:pt x="760" y="4380"/>
                      <a:pt x="689" y="4344"/>
                      <a:pt x="667" y="4308"/>
                    </a:cubicBezTo>
                    <a:cubicBezTo>
                      <a:pt x="580" y="4166"/>
                      <a:pt x="811" y="3659"/>
                      <a:pt x="1414" y="2990"/>
                    </a:cubicBezTo>
                    <a:cubicBezTo>
                      <a:pt x="1375" y="2794"/>
                      <a:pt x="1364" y="2594"/>
                      <a:pt x="1382" y="2395"/>
                    </a:cubicBezTo>
                    <a:lnTo>
                      <a:pt x="1382" y="2395"/>
                    </a:lnTo>
                    <a:cubicBezTo>
                      <a:pt x="537" y="3243"/>
                      <a:pt x="1" y="4111"/>
                      <a:pt x="293" y="4590"/>
                    </a:cubicBezTo>
                    <a:cubicBezTo>
                      <a:pt x="343" y="4674"/>
                      <a:pt x="418" y="4740"/>
                      <a:pt x="507" y="4783"/>
                    </a:cubicBezTo>
                    <a:cubicBezTo>
                      <a:pt x="596" y="4825"/>
                      <a:pt x="711" y="4852"/>
                      <a:pt x="860" y="4852"/>
                    </a:cubicBezTo>
                    <a:cubicBezTo>
                      <a:pt x="1063" y="4852"/>
                      <a:pt x="1329" y="4802"/>
                      <a:pt x="1679" y="4672"/>
                    </a:cubicBezTo>
                    <a:cubicBezTo>
                      <a:pt x="1896" y="4591"/>
                      <a:pt x="2133" y="4477"/>
                      <a:pt x="2375" y="4351"/>
                    </a:cubicBezTo>
                    <a:cubicBezTo>
                      <a:pt x="2866" y="4090"/>
                      <a:pt x="3336" y="3791"/>
                      <a:pt x="3780" y="3454"/>
                    </a:cubicBezTo>
                    <a:cubicBezTo>
                      <a:pt x="4404" y="2982"/>
                      <a:pt x="4989" y="2440"/>
                      <a:pt x="5416" y="1923"/>
                    </a:cubicBezTo>
                    <a:cubicBezTo>
                      <a:pt x="5962" y="1262"/>
                      <a:pt x="6245" y="642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42"/>
              <p:cNvSpPr/>
              <p:nvPr/>
            </p:nvSpPr>
            <p:spPr>
              <a:xfrm>
                <a:off x="822925" y="2919875"/>
                <a:ext cx="153475" cy="123875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4955" extrusionOk="0">
                    <a:moveTo>
                      <a:pt x="5348" y="101"/>
                    </a:moveTo>
                    <a:cubicBezTo>
                      <a:pt x="5597" y="101"/>
                      <a:pt x="5774" y="180"/>
                      <a:pt x="5870" y="339"/>
                    </a:cubicBezTo>
                    <a:cubicBezTo>
                      <a:pt x="6067" y="663"/>
                      <a:pt x="5858" y="1228"/>
                      <a:pt x="5281" y="1932"/>
                    </a:cubicBezTo>
                    <a:cubicBezTo>
                      <a:pt x="5270" y="1945"/>
                      <a:pt x="5267" y="1963"/>
                      <a:pt x="5273" y="1980"/>
                    </a:cubicBezTo>
                    <a:cubicBezTo>
                      <a:pt x="5629" y="3052"/>
                      <a:pt x="5040" y="4208"/>
                      <a:pt x="3964" y="4550"/>
                    </a:cubicBezTo>
                    <a:cubicBezTo>
                      <a:pt x="3960" y="4551"/>
                      <a:pt x="3956" y="4552"/>
                      <a:pt x="3954" y="4553"/>
                    </a:cubicBezTo>
                    <a:cubicBezTo>
                      <a:pt x="3937" y="4558"/>
                      <a:pt x="3920" y="4563"/>
                      <a:pt x="3902" y="4568"/>
                    </a:cubicBezTo>
                    <a:lnTo>
                      <a:pt x="3877" y="4574"/>
                    </a:lnTo>
                    <a:cubicBezTo>
                      <a:pt x="3836" y="4586"/>
                      <a:pt x="3800" y="4594"/>
                      <a:pt x="3761" y="4603"/>
                    </a:cubicBezTo>
                    <a:cubicBezTo>
                      <a:pt x="3722" y="4611"/>
                      <a:pt x="3685" y="4618"/>
                      <a:pt x="3646" y="4624"/>
                    </a:cubicBezTo>
                    <a:cubicBezTo>
                      <a:pt x="3625" y="4627"/>
                      <a:pt x="3604" y="4629"/>
                      <a:pt x="3581" y="4631"/>
                    </a:cubicBezTo>
                    <a:lnTo>
                      <a:pt x="3563" y="4634"/>
                    </a:lnTo>
                    <a:cubicBezTo>
                      <a:pt x="3536" y="4636"/>
                      <a:pt x="3502" y="4640"/>
                      <a:pt x="3468" y="4642"/>
                    </a:cubicBezTo>
                    <a:cubicBezTo>
                      <a:pt x="3441" y="4643"/>
                      <a:pt x="3413" y="4643"/>
                      <a:pt x="3384" y="4645"/>
                    </a:cubicBezTo>
                    <a:cubicBezTo>
                      <a:pt x="3370" y="4645"/>
                      <a:pt x="3355" y="4646"/>
                      <a:pt x="3339" y="4646"/>
                    </a:cubicBezTo>
                    <a:cubicBezTo>
                      <a:pt x="3323" y="4646"/>
                      <a:pt x="3306" y="4645"/>
                      <a:pt x="3287" y="4645"/>
                    </a:cubicBezTo>
                    <a:lnTo>
                      <a:pt x="3273" y="4645"/>
                    </a:lnTo>
                    <a:cubicBezTo>
                      <a:pt x="3251" y="4645"/>
                      <a:pt x="3229" y="4643"/>
                      <a:pt x="3209" y="4642"/>
                    </a:cubicBezTo>
                    <a:cubicBezTo>
                      <a:pt x="3166" y="4640"/>
                      <a:pt x="3122" y="4634"/>
                      <a:pt x="3086" y="4629"/>
                    </a:cubicBezTo>
                    <a:cubicBezTo>
                      <a:pt x="3056" y="4625"/>
                      <a:pt x="3032" y="4622"/>
                      <a:pt x="3007" y="4618"/>
                    </a:cubicBezTo>
                    <a:cubicBezTo>
                      <a:pt x="2956" y="4610"/>
                      <a:pt x="2911" y="4600"/>
                      <a:pt x="2869" y="4591"/>
                    </a:cubicBezTo>
                    <a:cubicBezTo>
                      <a:pt x="2853" y="4587"/>
                      <a:pt x="2837" y="4582"/>
                      <a:pt x="2821" y="4577"/>
                    </a:cubicBezTo>
                    <a:lnTo>
                      <a:pt x="2801" y="4571"/>
                    </a:lnTo>
                    <a:cubicBezTo>
                      <a:pt x="2762" y="4560"/>
                      <a:pt x="2727" y="4551"/>
                      <a:pt x="2696" y="4540"/>
                    </a:cubicBezTo>
                    <a:cubicBezTo>
                      <a:pt x="2674" y="4533"/>
                      <a:pt x="2651" y="4524"/>
                      <a:pt x="2628" y="4516"/>
                    </a:cubicBezTo>
                    <a:cubicBezTo>
                      <a:pt x="2596" y="4503"/>
                      <a:pt x="2562" y="4490"/>
                      <a:pt x="2524" y="4472"/>
                    </a:cubicBezTo>
                    <a:lnTo>
                      <a:pt x="2506" y="4464"/>
                    </a:lnTo>
                    <a:cubicBezTo>
                      <a:pt x="2491" y="4458"/>
                      <a:pt x="2478" y="4452"/>
                      <a:pt x="2464" y="4445"/>
                    </a:cubicBezTo>
                    <a:cubicBezTo>
                      <a:pt x="2414" y="4422"/>
                      <a:pt x="2366" y="4396"/>
                      <a:pt x="2322" y="4369"/>
                    </a:cubicBezTo>
                    <a:lnTo>
                      <a:pt x="2311" y="4365"/>
                    </a:lnTo>
                    <a:lnTo>
                      <a:pt x="2304" y="4360"/>
                    </a:lnTo>
                    <a:lnTo>
                      <a:pt x="2301" y="4359"/>
                    </a:lnTo>
                    <a:cubicBezTo>
                      <a:pt x="2293" y="4353"/>
                      <a:pt x="2283" y="4351"/>
                      <a:pt x="2273" y="4351"/>
                    </a:cubicBezTo>
                    <a:cubicBezTo>
                      <a:pt x="2266" y="4351"/>
                      <a:pt x="2258" y="4352"/>
                      <a:pt x="2251" y="4356"/>
                    </a:cubicBezTo>
                    <a:cubicBezTo>
                      <a:pt x="1973" y="4502"/>
                      <a:pt x="1754" y="4603"/>
                      <a:pt x="1561" y="4675"/>
                    </a:cubicBezTo>
                    <a:cubicBezTo>
                      <a:pt x="1244" y="4793"/>
                      <a:pt x="976" y="4852"/>
                      <a:pt x="762" y="4852"/>
                    </a:cubicBezTo>
                    <a:cubicBezTo>
                      <a:pt x="631" y="4852"/>
                      <a:pt x="520" y="4830"/>
                      <a:pt x="428" y="4786"/>
                    </a:cubicBezTo>
                    <a:cubicBezTo>
                      <a:pt x="349" y="4749"/>
                      <a:pt x="282" y="4689"/>
                      <a:pt x="236" y="4615"/>
                    </a:cubicBezTo>
                    <a:cubicBezTo>
                      <a:pt x="109" y="4404"/>
                      <a:pt x="148" y="4100"/>
                      <a:pt x="354" y="3709"/>
                    </a:cubicBezTo>
                    <a:cubicBezTo>
                      <a:pt x="544" y="3349"/>
                      <a:pt x="874" y="2928"/>
                      <a:pt x="1310" y="2489"/>
                    </a:cubicBezTo>
                    <a:cubicBezTo>
                      <a:pt x="1319" y="2481"/>
                      <a:pt x="1324" y="2470"/>
                      <a:pt x="1325" y="2458"/>
                    </a:cubicBezTo>
                    <a:cubicBezTo>
                      <a:pt x="1371" y="1870"/>
                      <a:pt x="1670" y="1332"/>
                      <a:pt x="2145" y="983"/>
                    </a:cubicBezTo>
                    <a:cubicBezTo>
                      <a:pt x="2203" y="940"/>
                      <a:pt x="2262" y="901"/>
                      <a:pt x="2324" y="865"/>
                    </a:cubicBezTo>
                    <a:cubicBezTo>
                      <a:pt x="2335" y="859"/>
                      <a:pt x="2346" y="853"/>
                      <a:pt x="2358" y="847"/>
                    </a:cubicBezTo>
                    <a:lnTo>
                      <a:pt x="2385" y="833"/>
                    </a:lnTo>
                    <a:lnTo>
                      <a:pt x="2391" y="831"/>
                    </a:lnTo>
                    <a:cubicBezTo>
                      <a:pt x="2432" y="808"/>
                      <a:pt x="2471" y="787"/>
                      <a:pt x="2510" y="769"/>
                    </a:cubicBezTo>
                    <a:cubicBezTo>
                      <a:pt x="2525" y="762"/>
                      <a:pt x="2540" y="756"/>
                      <a:pt x="2556" y="750"/>
                    </a:cubicBezTo>
                    <a:lnTo>
                      <a:pt x="2585" y="739"/>
                    </a:lnTo>
                    <a:lnTo>
                      <a:pt x="2598" y="734"/>
                    </a:lnTo>
                    <a:cubicBezTo>
                      <a:pt x="2634" y="719"/>
                      <a:pt x="2668" y="706"/>
                      <a:pt x="2703" y="694"/>
                    </a:cubicBezTo>
                    <a:cubicBezTo>
                      <a:pt x="2720" y="689"/>
                      <a:pt x="2738" y="684"/>
                      <a:pt x="2756" y="679"/>
                    </a:cubicBezTo>
                    <a:lnTo>
                      <a:pt x="2783" y="671"/>
                    </a:lnTo>
                    <a:lnTo>
                      <a:pt x="2792" y="668"/>
                    </a:lnTo>
                    <a:cubicBezTo>
                      <a:pt x="2829" y="657"/>
                      <a:pt x="2864" y="648"/>
                      <a:pt x="2900" y="639"/>
                    </a:cubicBezTo>
                    <a:cubicBezTo>
                      <a:pt x="2919" y="636"/>
                      <a:pt x="2938" y="632"/>
                      <a:pt x="2959" y="629"/>
                    </a:cubicBezTo>
                    <a:lnTo>
                      <a:pt x="2983" y="624"/>
                    </a:lnTo>
                    <a:cubicBezTo>
                      <a:pt x="3021" y="617"/>
                      <a:pt x="3061" y="609"/>
                      <a:pt x="3101" y="605"/>
                    </a:cubicBezTo>
                    <a:cubicBezTo>
                      <a:pt x="3121" y="602"/>
                      <a:pt x="3143" y="601"/>
                      <a:pt x="3166" y="600"/>
                    </a:cubicBezTo>
                    <a:lnTo>
                      <a:pt x="3185" y="597"/>
                    </a:lnTo>
                    <a:cubicBezTo>
                      <a:pt x="3220" y="595"/>
                      <a:pt x="3262" y="591"/>
                      <a:pt x="3301" y="591"/>
                    </a:cubicBezTo>
                    <a:lnTo>
                      <a:pt x="3323" y="591"/>
                    </a:lnTo>
                    <a:cubicBezTo>
                      <a:pt x="3341" y="591"/>
                      <a:pt x="3359" y="591"/>
                      <a:pt x="3375" y="589"/>
                    </a:cubicBezTo>
                    <a:lnTo>
                      <a:pt x="3384" y="589"/>
                    </a:lnTo>
                    <a:cubicBezTo>
                      <a:pt x="3417" y="590"/>
                      <a:pt x="3459" y="591"/>
                      <a:pt x="3501" y="595"/>
                    </a:cubicBezTo>
                    <a:cubicBezTo>
                      <a:pt x="3530" y="596"/>
                      <a:pt x="3557" y="600"/>
                      <a:pt x="3585" y="603"/>
                    </a:cubicBezTo>
                    <a:cubicBezTo>
                      <a:pt x="3628" y="608"/>
                      <a:pt x="3666" y="614"/>
                      <a:pt x="3700" y="620"/>
                    </a:cubicBezTo>
                    <a:cubicBezTo>
                      <a:pt x="3708" y="621"/>
                      <a:pt x="3715" y="623"/>
                      <a:pt x="3722" y="623"/>
                    </a:cubicBezTo>
                    <a:lnTo>
                      <a:pt x="3723" y="623"/>
                    </a:lnTo>
                    <a:cubicBezTo>
                      <a:pt x="3728" y="625"/>
                      <a:pt x="3732" y="626"/>
                      <a:pt x="3735" y="627"/>
                    </a:cubicBezTo>
                    <a:lnTo>
                      <a:pt x="3763" y="632"/>
                    </a:lnTo>
                    <a:cubicBezTo>
                      <a:pt x="3767" y="633"/>
                      <a:pt x="3771" y="633"/>
                      <a:pt x="3774" y="633"/>
                    </a:cubicBezTo>
                    <a:cubicBezTo>
                      <a:pt x="3782" y="633"/>
                      <a:pt x="3790" y="632"/>
                      <a:pt x="3798" y="627"/>
                    </a:cubicBezTo>
                    <a:cubicBezTo>
                      <a:pt x="4091" y="470"/>
                      <a:pt x="4336" y="356"/>
                      <a:pt x="4545" y="279"/>
                    </a:cubicBezTo>
                    <a:cubicBezTo>
                      <a:pt x="4864" y="160"/>
                      <a:pt x="5133" y="101"/>
                      <a:pt x="5348" y="101"/>
                    </a:cubicBezTo>
                    <a:close/>
                    <a:moveTo>
                      <a:pt x="5350" y="1"/>
                    </a:moveTo>
                    <a:cubicBezTo>
                      <a:pt x="5081" y="1"/>
                      <a:pt x="4775" y="85"/>
                      <a:pt x="4511" y="184"/>
                    </a:cubicBezTo>
                    <a:cubicBezTo>
                      <a:pt x="4301" y="262"/>
                      <a:pt x="4059" y="374"/>
                      <a:pt x="3769" y="529"/>
                    </a:cubicBezTo>
                    <a:cubicBezTo>
                      <a:pt x="3765" y="528"/>
                      <a:pt x="3763" y="526"/>
                      <a:pt x="3759" y="526"/>
                    </a:cubicBezTo>
                    <a:cubicBezTo>
                      <a:pt x="3752" y="524"/>
                      <a:pt x="3744" y="524"/>
                      <a:pt x="3735" y="523"/>
                    </a:cubicBezTo>
                    <a:lnTo>
                      <a:pt x="3720" y="520"/>
                    </a:lnTo>
                    <a:cubicBezTo>
                      <a:pt x="3684" y="514"/>
                      <a:pt x="3644" y="508"/>
                      <a:pt x="3598" y="502"/>
                    </a:cubicBezTo>
                    <a:cubicBezTo>
                      <a:pt x="3571" y="499"/>
                      <a:pt x="3541" y="496"/>
                      <a:pt x="3511" y="494"/>
                    </a:cubicBezTo>
                    <a:cubicBezTo>
                      <a:pt x="3466" y="490"/>
                      <a:pt x="3422" y="489"/>
                      <a:pt x="3388" y="488"/>
                    </a:cubicBezTo>
                    <a:lnTo>
                      <a:pt x="3299" y="488"/>
                    </a:lnTo>
                    <a:cubicBezTo>
                      <a:pt x="3257" y="489"/>
                      <a:pt x="3214" y="492"/>
                      <a:pt x="3176" y="495"/>
                    </a:cubicBezTo>
                    <a:lnTo>
                      <a:pt x="3157" y="496"/>
                    </a:lnTo>
                    <a:cubicBezTo>
                      <a:pt x="3134" y="499"/>
                      <a:pt x="3111" y="500"/>
                      <a:pt x="3087" y="502"/>
                    </a:cubicBezTo>
                    <a:cubicBezTo>
                      <a:pt x="3045" y="507"/>
                      <a:pt x="3004" y="516"/>
                      <a:pt x="2965" y="523"/>
                    </a:cubicBezTo>
                    <a:lnTo>
                      <a:pt x="2941" y="526"/>
                    </a:lnTo>
                    <a:cubicBezTo>
                      <a:pt x="2920" y="530"/>
                      <a:pt x="2899" y="534"/>
                      <a:pt x="2877" y="538"/>
                    </a:cubicBezTo>
                    <a:cubicBezTo>
                      <a:pt x="2837" y="548"/>
                      <a:pt x="2800" y="559"/>
                      <a:pt x="2763" y="570"/>
                    </a:cubicBezTo>
                    <a:lnTo>
                      <a:pt x="2754" y="572"/>
                    </a:lnTo>
                    <a:cubicBezTo>
                      <a:pt x="2746" y="575"/>
                      <a:pt x="2738" y="577"/>
                      <a:pt x="2729" y="579"/>
                    </a:cubicBezTo>
                    <a:cubicBezTo>
                      <a:pt x="2710" y="584"/>
                      <a:pt x="2690" y="590"/>
                      <a:pt x="2670" y="596"/>
                    </a:cubicBezTo>
                    <a:cubicBezTo>
                      <a:pt x="2632" y="609"/>
                      <a:pt x="2595" y="624"/>
                      <a:pt x="2558" y="639"/>
                    </a:cubicBezTo>
                    <a:lnTo>
                      <a:pt x="2546" y="644"/>
                    </a:lnTo>
                    <a:cubicBezTo>
                      <a:pt x="2537" y="648"/>
                      <a:pt x="2528" y="651"/>
                      <a:pt x="2520" y="655"/>
                    </a:cubicBezTo>
                    <a:cubicBezTo>
                      <a:pt x="2503" y="661"/>
                      <a:pt x="2485" y="668"/>
                      <a:pt x="2467" y="675"/>
                    </a:cubicBezTo>
                    <a:cubicBezTo>
                      <a:pt x="2425" y="695"/>
                      <a:pt x="2383" y="718"/>
                      <a:pt x="2342" y="740"/>
                    </a:cubicBezTo>
                    <a:lnTo>
                      <a:pt x="2336" y="743"/>
                    </a:lnTo>
                    <a:cubicBezTo>
                      <a:pt x="2328" y="748"/>
                      <a:pt x="2320" y="751"/>
                      <a:pt x="2312" y="756"/>
                    </a:cubicBezTo>
                    <a:cubicBezTo>
                      <a:pt x="2299" y="762"/>
                      <a:pt x="2286" y="769"/>
                      <a:pt x="2271" y="778"/>
                    </a:cubicBezTo>
                    <a:cubicBezTo>
                      <a:pt x="2207" y="815"/>
                      <a:pt x="2144" y="856"/>
                      <a:pt x="2084" y="900"/>
                    </a:cubicBezTo>
                    <a:cubicBezTo>
                      <a:pt x="1591" y="1263"/>
                      <a:pt x="1277" y="1821"/>
                      <a:pt x="1224" y="2432"/>
                    </a:cubicBezTo>
                    <a:cubicBezTo>
                      <a:pt x="789" y="2872"/>
                      <a:pt x="456" y="3297"/>
                      <a:pt x="264" y="3661"/>
                    </a:cubicBezTo>
                    <a:cubicBezTo>
                      <a:pt x="39" y="4086"/>
                      <a:pt x="1" y="4425"/>
                      <a:pt x="150" y="4669"/>
                    </a:cubicBezTo>
                    <a:cubicBezTo>
                      <a:pt x="205" y="4760"/>
                      <a:pt x="287" y="4833"/>
                      <a:pt x="384" y="4880"/>
                    </a:cubicBezTo>
                    <a:cubicBezTo>
                      <a:pt x="489" y="4930"/>
                      <a:pt x="614" y="4955"/>
                      <a:pt x="760" y="4955"/>
                    </a:cubicBezTo>
                    <a:cubicBezTo>
                      <a:pt x="989" y="4955"/>
                      <a:pt x="1269" y="4893"/>
                      <a:pt x="1598" y="4772"/>
                    </a:cubicBezTo>
                    <a:cubicBezTo>
                      <a:pt x="1789" y="4701"/>
                      <a:pt x="2003" y="4601"/>
                      <a:pt x="2274" y="4462"/>
                    </a:cubicBezTo>
                    <a:cubicBezTo>
                      <a:pt x="2320" y="4488"/>
                      <a:pt x="2370" y="4515"/>
                      <a:pt x="2420" y="4539"/>
                    </a:cubicBezTo>
                    <a:cubicBezTo>
                      <a:pt x="2435" y="4546"/>
                      <a:pt x="2450" y="4553"/>
                      <a:pt x="2465" y="4559"/>
                    </a:cubicBezTo>
                    <a:lnTo>
                      <a:pt x="2483" y="4566"/>
                    </a:lnTo>
                    <a:cubicBezTo>
                      <a:pt x="2522" y="4585"/>
                      <a:pt x="2558" y="4599"/>
                      <a:pt x="2593" y="4612"/>
                    </a:cubicBezTo>
                    <a:cubicBezTo>
                      <a:pt x="2617" y="4622"/>
                      <a:pt x="2641" y="4630"/>
                      <a:pt x="2664" y="4637"/>
                    </a:cubicBezTo>
                    <a:cubicBezTo>
                      <a:pt x="2698" y="4649"/>
                      <a:pt x="2734" y="4660"/>
                      <a:pt x="2775" y="4671"/>
                    </a:cubicBezTo>
                    <a:lnTo>
                      <a:pt x="2793" y="4677"/>
                    </a:lnTo>
                    <a:cubicBezTo>
                      <a:pt x="2811" y="4682"/>
                      <a:pt x="2828" y="4687"/>
                      <a:pt x="2846" y="4690"/>
                    </a:cubicBezTo>
                    <a:cubicBezTo>
                      <a:pt x="2890" y="4701"/>
                      <a:pt x="2938" y="4711"/>
                      <a:pt x="2991" y="4720"/>
                    </a:cubicBezTo>
                    <a:cubicBezTo>
                      <a:pt x="3018" y="4724"/>
                      <a:pt x="3044" y="4728"/>
                      <a:pt x="3074" y="4732"/>
                    </a:cubicBezTo>
                    <a:cubicBezTo>
                      <a:pt x="3111" y="4737"/>
                      <a:pt x="3157" y="4742"/>
                      <a:pt x="3203" y="4746"/>
                    </a:cubicBezTo>
                    <a:cubicBezTo>
                      <a:pt x="3226" y="4747"/>
                      <a:pt x="3248" y="4748"/>
                      <a:pt x="3271" y="4748"/>
                    </a:cubicBezTo>
                    <a:lnTo>
                      <a:pt x="3286" y="4748"/>
                    </a:lnTo>
                    <a:cubicBezTo>
                      <a:pt x="3325" y="4749"/>
                      <a:pt x="3357" y="4749"/>
                      <a:pt x="3388" y="4749"/>
                    </a:cubicBezTo>
                    <a:cubicBezTo>
                      <a:pt x="3418" y="4748"/>
                      <a:pt x="3448" y="4747"/>
                      <a:pt x="3477" y="4746"/>
                    </a:cubicBezTo>
                    <a:cubicBezTo>
                      <a:pt x="3512" y="4743"/>
                      <a:pt x="3547" y="4740"/>
                      <a:pt x="3575" y="4737"/>
                    </a:cubicBezTo>
                    <a:lnTo>
                      <a:pt x="3595" y="4735"/>
                    </a:lnTo>
                    <a:cubicBezTo>
                      <a:pt x="3616" y="4732"/>
                      <a:pt x="3639" y="4730"/>
                      <a:pt x="3663" y="4726"/>
                    </a:cubicBezTo>
                    <a:cubicBezTo>
                      <a:pt x="3703" y="4720"/>
                      <a:pt x="3744" y="4713"/>
                      <a:pt x="3783" y="4705"/>
                    </a:cubicBezTo>
                    <a:cubicBezTo>
                      <a:pt x="3822" y="4695"/>
                      <a:pt x="3863" y="4685"/>
                      <a:pt x="3905" y="4675"/>
                    </a:cubicBezTo>
                    <a:lnTo>
                      <a:pt x="3930" y="4667"/>
                    </a:lnTo>
                    <a:cubicBezTo>
                      <a:pt x="3953" y="4661"/>
                      <a:pt x="3974" y="4655"/>
                      <a:pt x="3997" y="4648"/>
                    </a:cubicBezTo>
                    <a:cubicBezTo>
                      <a:pt x="4001" y="4647"/>
                      <a:pt x="4005" y="4646"/>
                      <a:pt x="4007" y="4643"/>
                    </a:cubicBezTo>
                    <a:cubicBezTo>
                      <a:pt x="5120" y="4283"/>
                      <a:pt x="5733" y="3092"/>
                      <a:pt x="5380" y="1976"/>
                    </a:cubicBezTo>
                    <a:cubicBezTo>
                      <a:pt x="6138" y="1043"/>
                      <a:pt x="6114" y="542"/>
                      <a:pt x="5958" y="287"/>
                    </a:cubicBezTo>
                    <a:cubicBezTo>
                      <a:pt x="5830" y="77"/>
                      <a:pt x="5606" y="1"/>
                      <a:pt x="5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06" name="Google Shape;2406;p42"/>
          <p:cNvGrpSpPr/>
          <p:nvPr/>
        </p:nvGrpSpPr>
        <p:grpSpPr>
          <a:xfrm>
            <a:off x="6993893" y="739290"/>
            <a:ext cx="653960" cy="637113"/>
            <a:chOff x="6993893" y="739290"/>
            <a:chExt cx="653960" cy="637113"/>
          </a:xfrm>
        </p:grpSpPr>
        <p:grpSp>
          <p:nvGrpSpPr>
            <p:cNvPr id="2407" name="Google Shape;2407;p42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408" name="Google Shape;2408;p42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42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0" name="Google Shape;2410;p42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411" name="Google Shape;2411;p42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42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13" name="Google Shape;2413;p42"/>
          <p:cNvGrpSpPr/>
          <p:nvPr/>
        </p:nvGrpSpPr>
        <p:grpSpPr>
          <a:xfrm>
            <a:off x="5123869" y="4252231"/>
            <a:ext cx="253611" cy="251814"/>
            <a:chOff x="3461369" y="1048756"/>
            <a:chExt cx="253611" cy="251814"/>
          </a:xfrm>
        </p:grpSpPr>
        <p:grpSp>
          <p:nvGrpSpPr>
            <p:cNvPr id="2414" name="Google Shape;2414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15" name="Google Shape;2415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8" name="Google Shape;2418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19" name="Google Shape;2419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22" name="Google Shape;2422;p42"/>
          <p:cNvGrpSpPr/>
          <p:nvPr/>
        </p:nvGrpSpPr>
        <p:grpSpPr>
          <a:xfrm>
            <a:off x="4852259" y="927744"/>
            <a:ext cx="253611" cy="251814"/>
            <a:chOff x="3461369" y="1048756"/>
            <a:chExt cx="253611" cy="251814"/>
          </a:xfrm>
        </p:grpSpPr>
        <p:grpSp>
          <p:nvGrpSpPr>
            <p:cNvPr id="2423" name="Google Shape;2423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24" name="Google Shape;2424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7" name="Google Shape;2427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28" name="Google Shape;2428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1" name="Google Shape;2431;p42"/>
          <p:cNvGrpSpPr/>
          <p:nvPr/>
        </p:nvGrpSpPr>
        <p:grpSpPr>
          <a:xfrm>
            <a:off x="8224669" y="535006"/>
            <a:ext cx="253611" cy="251814"/>
            <a:chOff x="3461369" y="1048756"/>
            <a:chExt cx="253611" cy="251814"/>
          </a:xfrm>
        </p:grpSpPr>
        <p:grpSp>
          <p:nvGrpSpPr>
            <p:cNvPr id="2432" name="Google Shape;2432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33" name="Google Shape;2433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6" name="Google Shape;2436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37" name="Google Shape;2437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0" name="Google Shape;2440;p42"/>
          <p:cNvGrpSpPr/>
          <p:nvPr/>
        </p:nvGrpSpPr>
        <p:grpSpPr>
          <a:xfrm>
            <a:off x="6186706" y="3462144"/>
            <a:ext cx="253611" cy="251814"/>
            <a:chOff x="3461369" y="1048756"/>
            <a:chExt cx="253611" cy="251814"/>
          </a:xfrm>
        </p:grpSpPr>
        <p:grpSp>
          <p:nvGrpSpPr>
            <p:cNvPr id="2441" name="Google Shape;2441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42" name="Google Shape;2442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5" name="Google Shape;2445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46" name="Google Shape;2446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9" name="Google Shape;2449;p42"/>
          <p:cNvGrpSpPr/>
          <p:nvPr/>
        </p:nvGrpSpPr>
        <p:grpSpPr>
          <a:xfrm>
            <a:off x="8478281" y="4290819"/>
            <a:ext cx="253611" cy="251814"/>
            <a:chOff x="3461369" y="1048756"/>
            <a:chExt cx="253611" cy="251814"/>
          </a:xfrm>
        </p:grpSpPr>
        <p:grpSp>
          <p:nvGrpSpPr>
            <p:cNvPr id="2450" name="Google Shape;2450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51" name="Google Shape;2451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54" name="Google Shape;2454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55" name="Google Shape;2455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536138-6B3A-D44F-E860-15997208D858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A7349C-37DB-4248-8923-FCA4FD255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3636" y="122256"/>
            <a:ext cx="787400" cy="825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2" name="Google Shape;2462;p43"/>
          <p:cNvPicPr preferRelativeResize="0"/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00203" y="1765739"/>
            <a:ext cx="1229316" cy="1666507"/>
          </a:xfrm>
          <a:prstGeom prst="roundRect">
            <a:avLst>
              <a:gd name="adj" fmla="val 50000"/>
            </a:avLst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463" name="Google Shape;2463;p43"/>
          <p:cNvSpPr txBox="1">
            <a:spLocks noGrp="1"/>
          </p:cNvSpPr>
          <p:nvPr>
            <p:ph type="title"/>
          </p:nvPr>
        </p:nvSpPr>
        <p:spPr>
          <a:xfrm>
            <a:off x="720000" y="26399"/>
            <a:ext cx="7704000" cy="8442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develop this for this use case?</a:t>
            </a:r>
            <a:endParaRPr dirty="0"/>
          </a:p>
        </p:txBody>
      </p:sp>
      <p:sp>
        <p:nvSpPr>
          <p:cNvPr id="2464" name="Google Shape;2464;p43"/>
          <p:cNvSpPr txBox="1">
            <a:spLocks noGrp="1"/>
          </p:cNvSpPr>
          <p:nvPr>
            <p:ph type="subTitle" idx="1"/>
          </p:nvPr>
        </p:nvSpPr>
        <p:spPr>
          <a:xfrm>
            <a:off x="805180" y="1131464"/>
            <a:ext cx="6955402" cy="31172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The CIA released a large cache of documents in 2021 related to UFOs to “The Black Vault” upon a Freedom of Information Act (FOIA) request.</a:t>
            </a:r>
          </a:p>
          <a:p>
            <a:pPr marL="285750" indent="-285750">
              <a:buClr>
                <a:schemeClr val="tx2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The document collection consists of a mixture of scans of printed materials with redactions, memo posts and high-quality documents.</a:t>
            </a:r>
          </a:p>
          <a:p>
            <a:pPr marL="285750" indent="-285750">
              <a:buClr>
                <a:schemeClr val="tx2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The documents are released without labeling or categorization of any kind.</a:t>
            </a:r>
          </a:p>
          <a:p>
            <a:pPr marL="285750" indent="-285750">
              <a:buClr>
                <a:schemeClr val="tx2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Owing to data quality, classifying or extracting any useful information from the documents would be a tedious process to perform manually and without aid.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endParaRPr sz="1700" dirty="0">
              <a:solidFill>
                <a:schemeClr val="tx2"/>
              </a:solidFill>
            </a:endParaRPr>
          </a:p>
        </p:txBody>
      </p:sp>
      <p:grpSp>
        <p:nvGrpSpPr>
          <p:cNvPr id="2482" name="Google Shape;2482;p43"/>
          <p:cNvGrpSpPr/>
          <p:nvPr/>
        </p:nvGrpSpPr>
        <p:grpSpPr>
          <a:xfrm>
            <a:off x="7994441" y="1131464"/>
            <a:ext cx="850975" cy="621996"/>
            <a:chOff x="7384841" y="877464"/>
            <a:chExt cx="850975" cy="621996"/>
          </a:xfrm>
        </p:grpSpPr>
        <p:grpSp>
          <p:nvGrpSpPr>
            <p:cNvPr id="2483" name="Google Shape;2483;p43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484" name="Google Shape;2484;p43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43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43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43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43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43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43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43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43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43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43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43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43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7" name="Google Shape;2497;p43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498" name="Google Shape;2498;p43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43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43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43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43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43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43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43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43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43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43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43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43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EE9920-55E1-4766-FCA9-6B406332ADAF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18D53F5-628E-D5CA-009D-18C1615580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237" t="6467" r="1132" b="10086"/>
          <a:stretch>
            <a:fillRect/>
          </a:stretch>
        </p:blipFill>
        <p:spPr>
          <a:xfrm>
            <a:off x="4709263" y="1170486"/>
            <a:ext cx="2726244" cy="3127940"/>
          </a:xfrm>
          <a:custGeom>
            <a:avLst/>
            <a:gdLst>
              <a:gd name="connsiteX0" fmla="*/ 0 w 2565694"/>
              <a:gd name="connsiteY0" fmla="*/ 0 h 2943734"/>
              <a:gd name="connsiteX1" fmla="*/ 2565694 w 2565694"/>
              <a:gd name="connsiteY1" fmla="*/ 0 h 2943734"/>
              <a:gd name="connsiteX2" fmla="*/ 2565694 w 2565694"/>
              <a:gd name="connsiteY2" fmla="*/ 2391189 h 2943734"/>
              <a:gd name="connsiteX3" fmla="*/ 0 w 2565694"/>
              <a:gd name="connsiteY3" fmla="*/ 2784613 h 2943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5694" h="2943734">
                <a:moveTo>
                  <a:pt x="0" y="0"/>
                </a:moveTo>
                <a:lnTo>
                  <a:pt x="2565694" y="0"/>
                </a:lnTo>
                <a:lnTo>
                  <a:pt x="2565694" y="2391189"/>
                </a:lnTo>
                <a:cubicBezTo>
                  <a:pt x="1282847" y="2391189"/>
                  <a:pt x="1282847" y="3302276"/>
                  <a:pt x="0" y="2784613"/>
                </a:cubicBezTo>
                <a:close/>
              </a:path>
            </a:pathLst>
          </a:custGeom>
          <a:ln w="28575">
            <a:solidFill>
              <a:schemeClr val="accent6">
                <a:lumMod val="6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F1905F-A3F6-9E44-8F05-3D26C56F7D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786485" y="1171224"/>
            <a:ext cx="2737242" cy="3140559"/>
          </a:xfrm>
          <a:custGeom>
            <a:avLst/>
            <a:gdLst>
              <a:gd name="connsiteX0" fmla="*/ 0 w 2565694"/>
              <a:gd name="connsiteY0" fmla="*/ 0 h 2943734"/>
              <a:gd name="connsiteX1" fmla="*/ 2565694 w 2565694"/>
              <a:gd name="connsiteY1" fmla="*/ 0 h 2943734"/>
              <a:gd name="connsiteX2" fmla="*/ 2565694 w 2565694"/>
              <a:gd name="connsiteY2" fmla="*/ 2391189 h 2943734"/>
              <a:gd name="connsiteX3" fmla="*/ 0 w 2565694"/>
              <a:gd name="connsiteY3" fmla="*/ 2784613 h 2943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5694" h="2943734">
                <a:moveTo>
                  <a:pt x="0" y="0"/>
                </a:moveTo>
                <a:lnTo>
                  <a:pt x="2565694" y="0"/>
                </a:lnTo>
                <a:lnTo>
                  <a:pt x="2565694" y="2391189"/>
                </a:lnTo>
                <a:cubicBezTo>
                  <a:pt x="1282847" y="2391189"/>
                  <a:pt x="1282847" y="3302276"/>
                  <a:pt x="0" y="2784613"/>
                </a:cubicBezTo>
                <a:close/>
              </a:path>
            </a:pathLst>
          </a:custGeom>
          <a:ln w="28575">
            <a:solidFill>
              <a:schemeClr val="accent6">
                <a:lumMod val="65000"/>
              </a:schemeClr>
            </a:solidFill>
          </a:ln>
        </p:spPr>
      </p:pic>
      <p:sp>
        <p:nvSpPr>
          <p:cNvPr id="2786" name="Google Shape;2786;p46"/>
          <p:cNvSpPr txBox="1">
            <a:spLocks noGrp="1"/>
          </p:cNvSpPr>
          <p:nvPr>
            <p:ph type="title"/>
          </p:nvPr>
        </p:nvSpPr>
        <p:spPr>
          <a:xfrm>
            <a:off x="1411122" y="122719"/>
            <a:ext cx="6367800" cy="11883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800" dirty="0">
                <a:solidFill>
                  <a:schemeClr val="accent1"/>
                </a:solidFill>
              </a:rPr>
              <a:t>The</a:t>
            </a:r>
            <a:r>
              <a:rPr lang="en" sz="8800" dirty="0"/>
              <a:t> </a:t>
            </a:r>
            <a:r>
              <a:rPr lang="en" sz="8800" dirty="0">
                <a:solidFill>
                  <a:schemeClr val="accent2"/>
                </a:solidFill>
              </a:rPr>
              <a:t>Data</a:t>
            </a:r>
            <a:endParaRPr sz="8800" dirty="0"/>
          </a:p>
        </p:txBody>
      </p:sp>
      <p:grpSp>
        <p:nvGrpSpPr>
          <p:cNvPr id="2787" name="Google Shape;2787;p46"/>
          <p:cNvGrpSpPr/>
          <p:nvPr/>
        </p:nvGrpSpPr>
        <p:grpSpPr>
          <a:xfrm>
            <a:off x="695718" y="3443055"/>
            <a:ext cx="253611" cy="251814"/>
            <a:chOff x="3461369" y="1048756"/>
            <a:chExt cx="253611" cy="251814"/>
          </a:xfrm>
        </p:grpSpPr>
        <p:grpSp>
          <p:nvGrpSpPr>
            <p:cNvPr id="2788" name="Google Shape;2788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89" name="Google Shape;2789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2" name="Google Shape;2792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3" name="Google Shape;2793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96" name="Google Shape;2796;p46"/>
          <p:cNvGrpSpPr/>
          <p:nvPr/>
        </p:nvGrpSpPr>
        <p:grpSpPr>
          <a:xfrm>
            <a:off x="7660305" y="1348229"/>
            <a:ext cx="253611" cy="251814"/>
            <a:chOff x="3461369" y="1048756"/>
            <a:chExt cx="253611" cy="251814"/>
          </a:xfrm>
        </p:grpSpPr>
        <p:grpSp>
          <p:nvGrpSpPr>
            <p:cNvPr id="2797" name="Google Shape;2797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8" name="Google Shape;2798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1" name="Google Shape;2801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802" name="Google Shape;2802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05" name="Google Shape;2805;p46"/>
          <p:cNvGrpSpPr/>
          <p:nvPr/>
        </p:nvGrpSpPr>
        <p:grpSpPr>
          <a:xfrm rot="1799968">
            <a:off x="7765639" y="2779886"/>
            <a:ext cx="1339797" cy="979287"/>
            <a:chOff x="7384841" y="877464"/>
            <a:chExt cx="850975" cy="621996"/>
          </a:xfrm>
        </p:grpSpPr>
        <p:grpSp>
          <p:nvGrpSpPr>
            <p:cNvPr id="2806" name="Google Shape;2806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07" name="Google Shape;2807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0" name="Google Shape;2820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21" name="Google Shape;2821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34" name="Google Shape;2834;p46"/>
          <p:cNvGrpSpPr/>
          <p:nvPr/>
        </p:nvGrpSpPr>
        <p:grpSpPr>
          <a:xfrm>
            <a:off x="369624" y="645254"/>
            <a:ext cx="1324093" cy="896054"/>
            <a:chOff x="5079327" y="3765608"/>
            <a:chExt cx="868486" cy="587731"/>
          </a:xfrm>
        </p:grpSpPr>
        <p:grpSp>
          <p:nvGrpSpPr>
            <p:cNvPr id="2835" name="Google Shape;2835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36" name="Google Shape;2836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3" name="Google Shape;2843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44" name="Google Shape;2844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Google Shape;2354;p42">
            <a:extLst>
              <a:ext uri="{FF2B5EF4-FFF2-40B4-BE49-F238E27FC236}">
                <a16:creationId xmlns:a16="http://schemas.microsoft.com/office/drawing/2014/main" id="{B46348EA-41C8-4B1A-778E-328D0106824D}"/>
              </a:ext>
            </a:extLst>
          </p:cNvPr>
          <p:cNvSpPr txBox="1">
            <a:spLocks/>
          </p:cNvSpPr>
          <p:nvPr/>
        </p:nvSpPr>
        <p:spPr>
          <a:xfrm>
            <a:off x="0" y="4419657"/>
            <a:ext cx="9167022" cy="5872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A total of 712 PDF documents, containing 3493 pages of text </a:t>
            </a:r>
            <a:br>
              <a:rPr lang="en-US" sz="17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related to UFOs were created from TIFF images from the CIA.  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9C6F91F9-2CF7-CBF9-5392-3526D6F2E3B0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95E55F-54F8-492A-DCF5-D855C0EAAB1A}"/>
              </a:ext>
            </a:extLst>
          </p:cNvPr>
          <p:cNvSpPr txBox="1"/>
          <p:nvPr/>
        </p:nvSpPr>
        <p:spPr>
          <a:xfrm>
            <a:off x="3374816" y="4001162"/>
            <a:ext cx="1220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A6A6A6"/>
                </a:solidFill>
                <a:latin typeface="Montserrat" pitchFamily="2" charset="77"/>
              </a:rPr>
              <a:t>Low quality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B9AAD5-EC8C-290D-E113-5F39BB08E4C3}"/>
              </a:ext>
            </a:extLst>
          </p:cNvPr>
          <p:cNvSpPr txBox="1"/>
          <p:nvPr/>
        </p:nvSpPr>
        <p:spPr>
          <a:xfrm>
            <a:off x="6417905" y="3971746"/>
            <a:ext cx="12843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A6A6A6"/>
                </a:solidFill>
                <a:latin typeface="Montserrat" pitchFamily="2" charset="77"/>
              </a:rPr>
              <a:t>High quality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686240-2227-439A-5A51-264B04C171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7977" y="208599"/>
            <a:ext cx="7874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630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3" name="Google Shape;5563;p73"/>
          <p:cNvSpPr txBox="1">
            <a:spLocks noGrp="1"/>
          </p:cNvSpPr>
          <p:nvPr>
            <p:ph type="body" idx="1"/>
          </p:nvPr>
        </p:nvSpPr>
        <p:spPr>
          <a:xfrm>
            <a:off x="287383" y="778589"/>
            <a:ext cx="8665846" cy="36725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To analyze the documents, we needed to extract as much text as possible from the produced PDF documents.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We compared the extracted text from pypdf2 and </a:t>
            </a:r>
            <a:r>
              <a:rPr lang="en-US" sz="1700" dirty="0" err="1"/>
              <a:t>pdfminer</a:t>
            </a:r>
            <a:r>
              <a:rPr lang="en-US" sz="1700" dirty="0"/>
              <a:t> and found out that </a:t>
            </a:r>
            <a:r>
              <a:rPr lang="en-US" sz="1700" dirty="0" err="1"/>
              <a:t>pdfminer</a:t>
            </a:r>
            <a:r>
              <a:rPr lang="en-US" sz="1700" dirty="0"/>
              <a:t> has better efficiency and extracted more complete words.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Each PDF document is opened, the text is extracted using </a:t>
            </a:r>
            <a:r>
              <a:rPr lang="en-US" sz="1700" dirty="0" err="1"/>
              <a:t>pdfminer</a:t>
            </a:r>
            <a:r>
              <a:rPr lang="en-US" sz="1700" dirty="0"/>
              <a:t>, tokenized, and imported into memory.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All tokenized words are compared to a Wordnet, and only words with semantics are indexed (</a:t>
            </a:r>
            <a:r>
              <a:rPr lang="en-US" sz="1700" dirty="0" err="1"/>
              <a:t>ie</a:t>
            </a:r>
            <a:r>
              <a:rPr lang="en-US" sz="1700" dirty="0"/>
              <a:t>, we only use actual words in our analysis).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Only documents that have at least three words are used in this analysis.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</p:txBody>
      </p:sp>
      <p:sp>
        <p:nvSpPr>
          <p:cNvPr id="5470" name="Google Shape;5470;p73"/>
          <p:cNvSpPr txBox="1">
            <a:spLocks noGrp="1"/>
          </p:cNvSpPr>
          <p:nvPr>
            <p:ph type="title"/>
          </p:nvPr>
        </p:nvSpPr>
        <p:spPr>
          <a:xfrm>
            <a:off x="720000" y="11961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Preprocessing and representation</a:t>
            </a:r>
            <a:endParaRPr dirty="0"/>
          </a:p>
        </p:txBody>
      </p:sp>
      <p:grpSp>
        <p:nvGrpSpPr>
          <p:cNvPr id="5521" name="Google Shape;5521;p73"/>
          <p:cNvGrpSpPr/>
          <p:nvPr/>
        </p:nvGrpSpPr>
        <p:grpSpPr>
          <a:xfrm>
            <a:off x="8424000" y="2688292"/>
            <a:ext cx="465639" cy="442753"/>
            <a:chOff x="6336844" y="3057780"/>
            <a:chExt cx="130256" cy="123844"/>
          </a:xfrm>
        </p:grpSpPr>
        <p:sp>
          <p:nvSpPr>
            <p:cNvPr id="5522" name="Google Shape;5522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6" name="Google Shape;5546;p73"/>
          <p:cNvGrpSpPr/>
          <p:nvPr/>
        </p:nvGrpSpPr>
        <p:grpSpPr>
          <a:xfrm>
            <a:off x="1161375" y="4354851"/>
            <a:ext cx="1037451" cy="994365"/>
            <a:chOff x="3295263" y="3030655"/>
            <a:chExt cx="444419" cy="425962"/>
          </a:xfrm>
        </p:grpSpPr>
        <p:sp>
          <p:nvSpPr>
            <p:cNvPr id="5547" name="Google Shape;5547;p73"/>
            <p:cNvSpPr/>
            <p:nvPr/>
          </p:nvSpPr>
          <p:spPr>
            <a:xfrm>
              <a:off x="3295263" y="3031753"/>
              <a:ext cx="444417" cy="423760"/>
            </a:xfrm>
            <a:custGeom>
              <a:avLst/>
              <a:gdLst/>
              <a:ahLst/>
              <a:cxnLst/>
              <a:rect l="l" t="t" r="r" b="b"/>
              <a:pathLst>
                <a:path w="9079" h="8657" extrusionOk="0">
                  <a:moveTo>
                    <a:pt x="4751" y="0"/>
                  </a:moveTo>
                  <a:cubicBezTo>
                    <a:pt x="3643" y="0"/>
                    <a:pt x="2536" y="423"/>
                    <a:pt x="1691" y="1268"/>
                  </a:cubicBezTo>
                  <a:cubicBezTo>
                    <a:pt x="1" y="2958"/>
                    <a:pt x="1" y="5698"/>
                    <a:pt x="1691" y="7388"/>
                  </a:cubicBezTo>
                  <a:cubicBezTo>
                    <a:pt x="2502" y="8200"/>
                    <a:pt x="3603" y="8657"/>
                    <a:pt x="4751" y="8657"/>
                  </a:cubicBezTo>
                  <a:cubicBezTo>
                    <a:pt x="5899" y="8657"/>
                    <a:pt x="6999" y="8200"/>
                    <a:pt x="7812" y="7388"/>
                  </a:cubicBezTo>
                  <a:cubicBezTo>
                    <a:pt x="8623" y="6577"/>
                    <a:pt x="9079" y="5476"/>
                    <a:pt x="9079" y="4328"/>
                  </a:cubicBezTo>
                  <a:cubicBezTo>
                    <a:pt x="9079" y="3180"/>
                    <a:pt x="8623" y="2079"/>
                    <a:pt x="7812" y="1268"/>
                  </a:cubicBezTo>
                  <a:cubicBezTo>
                    <a:pt x="6966" y="423"/>
                    <a:pt x="5858" y="0"/>
                    <a:pt x="4751" y="0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48" name="Google Shape;5548;p73"/>
            <p:cNvGrpSpPr/>
            <p:nvPr/>
          </p:nvGrpSpPr>
          <p:grpSpPr>
            <a:xfrm>
              <a:off x="3295264" y="3030655"/>
              <a:ext cx="444417" cy="425962"/>
              <a:chOff x="4138214" y="2679280"/>
              <a:chExt cx="444417" cy="425962"/>
            </a:xfrm>
          </p:grpSpPr>
          <p:sp>
            <p:nvSpPr>
              <p:cNvPr id="5549" name="Google Shape;5549;p73"/>
              <p:cNvSpPr/>
              <p:nvPr/>
            </p:nvSpPr>
            <p:spPr>
              <a:xfrm>
                <a:off x="4138214" y="2680210"/>
                <a:ext cx="444417" cy="423809"/>
              </a:xfrm>
              <a:custGeom>
                <a:avLst/>
                <a:gdLst/>
                <a:ahLst/>
                <a:cxnLst/>
                <a:rect l="l" t="t" r="r" b="b"/>
                <a:pathLst>
                  <a:path w="9079" h="8658" extrusionOk="0">
                    <a:moveTo>
                      <a:pt x="4750" y="1"/>
                    </a:moveTo>
                    <a:cubicBezTo>
                      <a:pt x="3643" y="1"/>
                      <a:pt x="2536" y="423"/>
                      <a:pt x="1691" y="1268"/>
                    </a:cubicBezTo>
                    <a:cubicBezTo>
                      <a:pt x="1" y="2958"/>
                      <a:pt x="1" y="5699"/>
                      <a:pt x="1691" y="7389"/>
                    </a:cubicBezTo>
                    <a:cubicBezTo>
                      <a:pt x="2502" y="8200"/>
                      <a:pt x="3603" y="8657"/>
                      <a:pt x="4751" y="8657"/>
                    </a:cubicBezTo>
                    <a:cubicBezTo>
                      <a:pt x="5898" y="8657"/>
                      <a:pt x="6999" y="8200"/>
                      <a:pt x="7810" y="7389"/>
                    </a:cubicBezTo>
                    <a:cubicBezTo>
                      <a:pt x="8623" y="6578"/>
                      <a:pt x="9078" y="5477"/>
                      <a:pt x="9078" y="4329"/>
                    </a:cubicBezTo>
                    <a:cubicBezTo>
                      <a:pt x="9078" y="3181"/>
                      <a:pt x="8623" y="2080"/>
                      <a:pt x="7810" y="1268"/>
                    </a:cubicBezTo>
                    <a:cubicBezTo>
                      <a:pt x="6965" y="423"/>
                      <a:pt x="5858" y="1"/>
                      <a:pt x="47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" name="Google Shape;5550;p73"/>
              <p:cNvSpPr/>
              <p:nvPr/>
            </p:nvSpPr>
            <p:spPr>
              <a:xfrm>
                <a:off x="4365145" y="2887610"/>
                <a:ext cx="155955" cy="217632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4446" extrusionOk="0">
                    <a:moveTo>
                      <a:pt x="498" y="0"/>
                    </a:moveTo>
                    <a:cubicBezTo>
                      <a:pt x="434" y="0"/>
                      <a:pt x="375" y="19"/>
                      <a:pt x="318" y="59"/>
                    </a:cubicBezTo>
                    <a:cubicBezTo>
                      <a:pt x="430" y="392"/>
                      <a:pt x="426" y="671"/>
                      <a:pt x="311" y="979"/>
                    </a:cubicBezTo>
                    <a:cubicBezTo>
                      <a:pt x="174" y="1345"/>
                      <a:pt x="1" y="1580"/>
                      <a:pt x="15" y="2002"/>
                    </a:cubicBezTo>
                    <a:cubicBezTo>
                      <a:pt x="33" y="2502"/>
                      <a:pt x="348" y="2855"/>
                      <a:pt x="447" y="3302"/>
                    </a:cubicBezTo>
                    <a:cubicBezTo>
                      <a:pt x="525" y="3654"/>
                      <a:pt x="34" y="4446"/>
                      <a:pt x="370" y="4446"/>
                    </a:cubicBezTo>
                    <a:cubicBezTo>
                      <a:pt x="378" y="4446"/>
                      <a:pt x="387" y="4445"/>
                      <a:pt x="396" y="4444"/>
                    </a:cubicBezTo>
                    <a:cubicBezTo>
                      <a:pt x="2043" y="4266"/>
                      <a:pt x="2728" y="3561"/>
                      <a:pt x="3185" y="3092"/>
                    </a:cubicBezTo>
                    <a:cubicBezTo>
                      <a:pt x="3124" y="2896"/>
                      <a:pt x="3020" y="2552"/>
                      <a:pt x="2773" y="2362"/>
                    </a:cubicBezTo>
                    <a:cubicBezTo>
                      <a:pt x="2380" y="2063"/>
                      <a:pt x="1970" y="2198"/>
                      <a:pt x="1537" y="2080"/>
                    </a:cubicBezTo>
                    <a:cubicBezTo>
                      <a:pt x="557" y="1813"/>
                      <a:pt x="865" y="673"/>
                      <a:pt x="599" y="14"/>
                    </a:cubicBezTo>
                    <a:cubicBezTo>
                      <a:pt x="564" y="5"/>
                      <a:pt x="530" y="0"/>
                      <a:pt x="4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" name="Google Shape;5551;p73"/>
              <p:cNvSpPr/>
              <p:nvPr/>
            </p:nvSpPr>
            <p:spPr>
              <a:xfrm>
                <a:off x="4422759" y="2757502"/>
                <a:ext cx="156640" cy="167654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3425" extrusionOk="0">
                    <a:moveTo>
                      <a:pt x="2170" y="0"/>
                    </a:moveTo>
                    <a:cubicBezTo>
                      <a:pt x="2062" y="0"/>
                      <a:pt x="1962" y="89"/>
                      <a:pt x="1819" y="165"/>
                    </a:cubicBezTo>
                    <a:cubicBezTo>
                      <a:pt x="1313" y="435"/>
                      <a:pt x="863" y="799"/>
                      <a:pt x="580" y="1307"/>
                    </a:cubicBezTo>
                    <a:cubicBezTo>
                      <a:pt x="466" y="1512"/>
                      <a:pt x="431" y="1764"/>
                      <a:pt x="354" y="1986"/>
                    </a:cubicBezTo>
                    <a:cubicBezTo>
                      <a:pt x="307" y="2117"/>
                      <a:pt x="299" y="2250"/>
                      <a:pt x="272" y="2379"/>
                    </a:cubicBezTo>
                    <a:cubicBezTo>
                      <a:pt x="269" y="2397"/>
                      <a:pt x="257" y="2442"/>
                      <a:pt x="257" y="2442"/>
                    </a:cubicBezTo>
                    <a:cubicBezTo>
                      <a:pt x="257" y="2442"/>
                      <a:pt x="257" y="2442"/>
                      <a:pt x="257" y="2442"/>
                    </a:cubicBezTo>
                    <a:lnTo>
                      <a:pt x="257" y="2441"/>
                    </a:lnTo>
                    <a:cubicBezTo>
                      <a:pt x="1" y="2555"/>
                      <a:pt x="111" y="2916"/>
                      <a:pt x="240" y="3081"/>
                    </a:cubicBezTo>
                    <a:cubicBezTo>
                      <a:pt x="439" y="3339"/>
                      <a:pt x="787" y="3424"/>
                      <a:pt x="1100" y="3424"/>
                    </a:cubicBezTo>
                    <a:cubicBezTo>
                      <a:pt x="1108" y="3424"/>
                      <a:pt x="1117" y="3424"/>
                      <a:pt x="1126" y="3424"/>
                    </a:cubicBezTo>
                    <a:cubicBezTo>
                      <a:pt x="1789" y="3414"/>
                      <a:pt x="1620" y="2795"/>
                      <a:pt x="1879" y="2379"/>
                    </a:cubicBezTo>
                    <a:cubicBezTo>
                      <a:pt x="1970" y="2235"/>
                      <a:pt x="2080" y="2083"/>
                      <a:pt x="2256" y="2038"/>
                    </a:cubicBezTo>
                    <a:cubicBezTo>
                      <a:pt x="2275" y="2033"/>
                      <a:pt x="2294" y="2031"/>
                      <a:pt x="2311" y="2031"/>
                    </a:cubicBezTo>
                    <a:cubicBezTo>
                      <a:pt x="2395" y="2031"/>
                      <a:pt x="2458" y="2081"/>
                      <a:pt x="2535" y="2083"/>
                    </a:cubicBezTo>
                    <a:cubicBezTo>
                      <a:pt x="2537" y="2083"/>
                      <a:pt x="2540" y="2083"/>
                      <a:pt x="2542" y="2083"/>
                    </a:cubicBezTo>
                    <a:cubicBezTo>
                      <a:pt x="2721" y="2083"/>
                      <a:pt x="2989" y="1869"/>
                      <a:pt x="3129" y="1869"/>
                    </a:cubicBezTo>
                    <a:cubicBezTo>
                      <a:pt x="3147" y="1869"/>
                      <a:pt x="3162" y="1872"/>
                      <a:pt x="3175" y="1879"/>
                    </a:cubicBezTo>
                    <a:cubicBezTo>
                      <a:pt x="3199" y="1605"/>
                      <a:pt x="2619" y="301"/>
                      <a:pt x="2333" y="68"/>
                    </a:cubicBezTo>
                    <a:cubicBezTo>
                      <a:pt x="2273" y="19"/>
                      <a:pt x="2221" y="0"/>
                      <a:pt x="21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" name="Google Shape;5552;p73"/>
              <p:cNvSpPr/>
              <p:nvPr/>
            </p:nvSpPr>
            <p:spPr>
              <a:xfrm>
                <a:off x="4186185" y="2679280"/>
                <a:ext cx="282099" cy="171374"/>
              </a:xfrm>
              <a:custGeom>
                <a:avLst/>
                <a:gdLst/>
                <a:ahLst/>
                <a:cxnLst/>
                <a:rect l="l" t="t" r="r" b="b"/>
                <a:pathLst>
                  <a:path w="5763" h="3501" extrusionOk="0">
                    <a:moveTo>
                      <a:pt x="3835" y="0"/>
                    </a:moveTo>
                    <a:cubicBezTo>
                      <a:pt x="2476" y="0"/>
                      <a:pt x="838" y="626"/>
                      <a:pt x="0" y="2290"/>
                    </a:cubicBezTo>
                    <a:cubicBezTo>
                      <a:pt x="84" y="2279"/>
                      <a:pt x="153" y="2227"/>
                      <a:pt x="235" y="2196"/>
                    </a:cubicBezTo>
                    <a:cubicBezTo>
                      <a:pt x="434" y="2121"/>
                      <a:pt x="665" y="2082"/>
                      <a:pt x="878" y="2071"/>
                    </a:cubicBezTo>
                    <a:cubicBezTo>
                      <a:pt x="907" y="2070"/>
                      <a:pt x="937" y="2069"/>
                      <a:pt x="966" y="2069"/>
                    </a:cubicBezTo>
                    <a:cubicBezTo>
                      <a:pt x="1549" y="2069"/>
                      <a:pt x="2061" y="2345"/>
                      <a:pt x="2575" y="2602"/>
                    </a:cubicBezTo>
                    <a:cubicBezTo>
                      <a:pt x="2809" y="2719"/>
                      <a:pt x="3047" y="2834"/>
                      <a:pt x="3266" y="2976"/>
                    </a:cubicBezTo>
                    <a:cubicBezTo>
                      <a:pt x="3443" y="3090"/>
                      <a:pt x="3557" y="3235"/>
                      <a:pt x="3711" y="3367"/>
                    </a:cubicBezTo>
                    <a:cubicBezTo>
                      <a:pt x="3819" y="3460"/>
                      <a:pt x="3932" y="3500"/>
                      <a:pt x="4043" y="3500"/>
                    </a:cubicBezTo>
                    <a:cubicBezTo>
                      <a:pt x="4303" y="3500"/>
                      <a:pt x="4550" y="3283"/>
                      <a:pt x="4695" y="3027"/>
                    </a:cubicBezTo>
                    <a:cubicBezTo>
                      <a:pt x="4875" y="2713"/>
                      <a:pt x="4783" y="2367"/>
                      <a:pt x="4792" y="2028"/>
                    </a:cubicBezTo>
                    <a:cubicBezTo>
                      <a:pt x="4798" y="1748"/>
                      <a:pt x="4994" y="1560"/>
                      <a:pt x="5229" y="1434"/>
                    </a:cubicBezTo>
                    <a:cubicBezTo>
                      <a:pt x="5389" y="1349"/>
                      <a:pt x="5593" y="1304"/>
                      <a:pt x="5679" y="1132"/>
                    </a:cubicBezTo>
                    <a:cubicBezTo>
                      <a:pt x="5763" y="959"/>
                      <a:pt x="5679" y="871"/>
                      <a:pt x="5599" y="732"/>
                    </a:cubicBezTo>
                    <a:cubicBezTo>
                      <a:pt x="5540" y="626"/>
                      <a:pt x="5510" y="416"/>
                      <a:pt x="5509" y="416"/>
                    </a:cubicBezTo>
                    <a:lnTo>
                      <a:pt x="5509" y="416"/>
                    </a:lnTo>
                    <a:cubicBezTo>
                      <a:pt x="5509" y="416"/>
                      <a:pt x="5509" y="417"/>
                      <a:pt x="5509" y="417"/>
                    </a:cubicBezTo>
                    <a:lnTo>
                      <a:pt x="5508" y="404"/>
                    </a:lnTo>
                    <a:cubicBezTo>
                      <a:pt x="5103" y="151"/>
                      <a:pt x="4502" y="0"/>
                      <a:pt x="38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" name="Google Shape;5553;p73"/>
              <p:cNvSpPr/>
              <p:nvPr/>
            </p:nvSpPr>
            <p:spPr>
              <a:xfrm>
                <a:off x="4155640" y="2877135"/>
                <a:ext cx="134955" cy="204709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4182" extrusionOk="0">
                    <a:moveTo>
                      <a:pt x="1207" y="0"/>
                    </a:moveTo>
                    <a:cubicBezTo>
                      <a:pt x="1003" y="0"/>
                      <a:pt x="798" y="31"/>
                      <a:pt x="611" y="91"/>
                    </a:cubicBezTo>
                    <a:cubicBezTo>
                      <a:pt x="456" y="139"/>
                      <a:pt x="351" y="163"/>
                      <a:pt x="222" y="163"/>
                    </a:cubicBezTo>
                    <a:cubicBezTo>
                      <a:pt x="173" y="163"/>
                      <a:pt x="121" y="160"/>
                      <a:pt x="62" y="153"/>
                    </a:cubicBezTo>
                    <a:lnTo>
                      <a:pt x="62" y="153"/>
                    </a:lnTo>
                    <a:cubicBezTo>
                      <a:pt x="0" y="996"/>
                      <a:pt x="374" y="2993"/>
                      <a:pt x="2435" y="4181"/>
                    </a:cubicBezTo>
                    <a:cubicBezTo>
                      <a:pt x="2600" y="4064"/>
                      <a:pt x="2686" y="3865"/>
                      <a:pt x="2654" y="3665"/>
                    </a:cubicBezTo>
                    <a:cubicBezTo>
                      <a:pt x="2629" y="3486"/>
                      <a:pt x="2580" y="3313"/>
                      <a:pt x="2533" y="3135"/>
                    </a:cubicBezTo>
                    <a:cubicBezTo>
                      <a:pt x="2450" y="2824"/>
                      <a:pt x="2466" y="2516"/>
                      <a:pt x="2498" y="2198"/>
                    </a:cubicBezTo>
                    <a:cubicBezTo>
                      <a:pt x="2535" y="1825"/>
                      <a:pt x="2741" y="1496"/>
                      <a:pt x="2747" y="1117"/>
                    </a:cubicBezTo>
                    <a:cubicBezTo>
                      <a:pt x="2757" y="588"/>
                      <a:pt x="2362" y="335"/>
                      <a:pt x="1920" y="141"/>
                    </a:cubicBezTo>
                    <a:cubicBezTo>
                      <a:pt x="1702" y="46"/>
                      <a:pt x="1454" y="0"/>
                      <a:pt x="1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554" name="Google Shape;5554;p73"/>
          <p:cNvSpPr/>
          <p:nvPr/>
        </p:nvSpPr>
        <p:spPr>
          <a:xfrm>
            <a:off x="8543248" y="3928928"/>
            <a:ext cx="118845" cy="114455"/>
          </a:xfrm>
          <a:custGeom>
            <a:avLst/>
            <a:gdLst/>
            <a:ahLst/>
            <a:cxnLst/>
            <a:rect l="l" t="t" r="r" b="b"/>
            <a:pathLst>
              <a:path w="1165" h="1122" extrusionOk="0">
                <a:moveTo>
                  <a:pt x="605" y="1"/>
                </a:moveTo>
                <a:cubicBezTo>
                  <a:pt x="378" y="1"/>
                  <a:pt x="173" y="138"/>
                  <a:pt x="87" y="347"/>
                </a:cubicBezTo>
                <a:cubicBezTo>
                  <a:pt x="0" y="556"/>
                  <a:pt x="48" y="797"/>
                  <a:pt x="208" y="958"/>
                </a:cubicBezTo>
                <a:cubicBezTo>
                  <a:pt x="316" y="1065"/>
                  <a:pt x="459" y="1122"/>
                  <a:pt x="605" y="1122"/>
                </a:cubicBezTo>
                <a:cubicBezTo>
                  <a:pt x="677" y="1122"/>
                  <a:pt x="749" y="1108"/>
                  <a:pt x="819" y="1079"/>
                </a:cubicBezTo>
                <a:cubicBezTo>
                  <a:pt x="1028" y="991"/>
                  <a:pt x="1165" y="788"/>
                  <a:pt x="1165" y="561"/>
                </a:cubicBezTo>
                <a:cubicBezTo>
                  <a:pt x="1165" y="252"/>
                  <a:pt x="914" y="1"/>
                  <a:pt x="60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5" name="Google Shape;5555;p73"/>
          <p:cNvSpPr/>
          <p:nvPr/>
        </p:nvSpPr>
        <p:spPr>
          <a:xfrm>
            <a:off x="8881921" y="4118692"/>
            <a:ext cx="71307" cy="61104"/>
          </a:xfrm>
          <a:custGeom>
            <a:avLst/>
            <a:gdLst/>
            <a:ahLst/>
            <a:cxnLst/>
            <a:rect l="l" t="t" r="r" b="b"/>
            <a:pathLst>
              <a:path w="699" h="599" extrusionOk="0">
                <a:moveTo>
                  <a:pt x="401" y="1"/>
                </a:moveTo>
                <a:cubicBezTo>
                  <a:pt x="134" y="1"/>
                  <a:pt x="0" y="323"/>
                  <a:pt x="189" y="510"/>
                </a:cubicBezTo>
                <a:cubicBezTo>
                  <a:pt x="250" y="571"/>
                  <a:pt x="325" y="599"/>
                  <a:pt x="398" y="599"/>
                </a:cubicBezTo>
                <a:cubicBezTo>
                  <a:pt x="552" y="599"/>
                  <a:pt x="699" y="480"/>
                  <a:pt x="699" y="300"/>
                </a:cubicBezTo>
                <a:cubicBezTo>
                  <a:pt x="699" y="134"/>
                  <a:pt x="565" y="1"/>
                  <a:pt x="40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6" name="Google Shape;5556;p73"/>
          <p:cNvSpPr/>
          <p:nvPr/>
        </p:nvSpPr>
        <p:spPr>
          <a:xfrm>
            <a:off x="8720702" y="3569734"/>
            <a:ext cx="71307" cy="61104"/>
          </a:xfrm>
          <a:custGeom>
            <a:avLst/>
            <a:gdLst/>
            <a:ahLst/>
            <a:cxnLst/>
            <a:rect l="l" t="t" r="r" b="b"/>
            <a:pathLst>
              <a:path w="699" h="599" extrusionOk="0">
                <a:moveTo>
                  <a:pt x="401" y="1"/>
                </a:moveTo>
                <a:cubicBezTo>
                  <a:pt x="134" y="1"/>
                  <a:pt x="0" y="323"/>
                  <a:pt x="189" y="510"/>
                </a:cubicBezTo>
                <a:cubicBezTo>
                  <a:pt x="250" y="571"/>
                  <a:pt x="325" y="599"/>
                  <a:pt x="398" y="599"/>
                </a:cubicBezTo>
                <a:cubicBezTo>
                  <a:pt x="552" y="599"/>
                  <a:pt x="699" y="480"/>
                  <a:pt x="699" y="300"/>
                </a:cubicBezTo>
                <a:cubicBezTo>
                  <a:pt x="699" y="134"/>
                  <a:pt x="565" y="1"/>
                  <a:pt x="40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57" name="Google Shape;5557;p73"/>
          <p:cNvGrpSpPr/>
          <p:nvPr/>
        </p:nvGrpSpPr>
        <p:grpSpPr>
          <a:xfrm>
            <a:off x="7230289" y="4671485"/>
            <a:ext cx="305476" cy="290475"/>
            <a:chOff x="6336844" y="3057780"/>
            <a:chExt cx="130256" cy="123844"/>
          </a:xfrm>
        </p:grpSpPr>
        <p:sp>
          <p:nvSpPr>
            <p:cNvPr id="5558" name="Google Shape;5558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0" name="Google Shape;5560;p73"/>
          <p:cNvGrpSpPr/>
          <p:nvPr/>
        </p:nvGrpSpPr>
        <p:grpSpPr>
          <a:xfrm>
            <a:off x="8287770" y="4579588"/>
            <a:ext cx="207146" cy="196973"/>
            <a:chOff x="6336844" y="3057780"/>
            <a:chExt cx="130256" cy="123844"/>
          </a:xfrm>
        </p:grpSpPr>
        <p:sp>
          <p:nvSpPr>
            <p:cNvPr id="5561" name="Google Shape;5561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1B0E86-3EE0-1933-6169-85051376CE2A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357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0">
            <a:extLst>
              <a:ext uri="{FF2B5EF4-FFF2-40B4-BE49-F238E27FC236}">
                <a16:creationId xmlns:a16="http://schemas.microsoft.com/office/drawing/2014/main" id="{52394956-5274-73A3-3C30-72A66F383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4809" y="869482"/>
            <a:ext cx="3672355" cy="2735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2579;p44">
            <a:extLst>
              <a:ext uri="{FF2B5EF4-FFF2-40B4-BE49-F238E27FC236}">
                <a16:creationId xmlns:a16="http://schemas.microsoft.com/office/drawing/2014/main" id="{C343D556-A324-0DC2-F1BE-8FA915CC43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75769" y="158496"/>
            <a:ext cx="695312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Document set Attributes</a:t>
            </a:r>
            <a:endParaRPr sz="4800" dirty="0"/>
          </a:p>
        </p:txBody>
      </p:sp>
      <p:pic>
        <p:nvPicPr>
          <p:cNvPr id="2" name="Picture 2" descr="0">
            <a:extLst>
              <a:ext uri="{FF2B5EF4-FFF2-40B4-BE49-F238E27FC236}">
                <a16:creationId xmlns:a16="http://schemas.microsoft.com/office/drawing/2014/main" id="{7DC7D7CF-E4B9-3BF0-BD20-A97F746E7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18348" y="869482"/>
            <a:ext cx="3631825" cy="2735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689F776-9115-2A07-0ACB-A10AE7AC8E3F}"/>
              </a:ext>
            </a:extLst>
          </p:cNvPr>
          <p:cNvSpPr txBox="1"/>
          <p:nvPr/>
        </p:nvSpPr>
        <p:spPr>
          <a:xfrm>
            <a:off x="1080272" y="3665326"/>
            <a:ext cx="7486300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In our implementation, 144 MB of PDFs take just under five minutes to upload, parse, tokenize, categorize, and index. 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There are 8205 words in the resulting dictionary.  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A total of 96 documents have no useful information within them.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A0EC5D-4522-03CA-0553-D55291F51F1C}"/>
              </a:ext>
            </a:extLst>
          </p:cNvPr>
          <p:cNvSpPr txBox="1"/>
          <p:nvPr/>
        </p:nvSpPr>
        <p:spPr>
          <a:xfrm>
            <a:off x="6201296" y="1031779"/>
            <a:ext cx="236527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Low Quality: 359, </a:t>
            </a:r>
            <a:b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Medium Quality: 230, </a:t>
            </a:r>
            <a:b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High Quality: 29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51F2F22-86C0-91B0-D17B-892C5989ED53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777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5" name="Google Shape;2515;p44"/>
          <p:cNvGrpSpPr/>
          <p:nvPr/>
        </p:nvGrpSpPr>
        <p:grpSpPr>
          <a:xfrm>
            <a:off x="3395771" y="710708"/>
            <a:ext cx="2257137" cy="4135601"/>
            <a:chOff x="3577613" y="1491729"/>
            <a:chExt cx="1984968" cy="2979017"/>
          </a:xfrm>
        </p:grpSpPr>
        <p:grpSp>
          <p:nvGrpSpPr>
            <p:cNvPr id="2516" name="Google Shape;2516;p44"/>
            <p:cNvGrpSpPr/>
            <p:nvPr/>
          </p:nvGrpSpPr>
          <p:grpSpPr>
            <a:xfrm>
              <a:off x="3577925" y="1501254"/>
              <a:ext cx="1984655" cy="2969492"/>
              <a:chOff x="2792025" y="3776400"/>
              <a:chExt cx="271050" cy="370950"/>
            </a:xfrm>
          </p:grpSpPr>
          <p:sp>
            <p:nvSpPr>
              <p:cNvPr id="2517" name="Google Shape;2517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7" name="Google Shape;2527;p44"/>
            <p:cNvGrpSpPr/>
            <p:nvPr/>
          </p:nvGrpSpPr>
          <p:grpSpPr>
            <a:xfrm>
              <a:off x="3577613" y="1491729"/>
              <a:ext cx="1984655" cy="2969492"/>
              <a:chOff x="2792025" y="3776400"/>
              <a:chExt cx="271050" cy="370950"/>
            </a:xfrm>
          </p:grpSpPr>
          <p:sp>
            <p:nvSpPr>
              <p:cNvPr id="2528" name="Google Shape;2528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79" name="Google Shape;2579;p44"/>
          <p:cNvSpPr txBox="1">
            <a:spLocks noGrp="1"/>
          </p:cNvSpPr>
          <p:nvPr>
            <p:ph type="title"/>
          </p:nvPr>
        </p:nvSpPr>
        <p:spPr>
          <a:xfrm>
            <a:off x="1358536" y="116390"/>
            <a:ext cx="778546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Information Retrieval and LEARNING Models Used</a:t>
            </a:r>
            <a:endParaRPr sz="3200" dirty="0"/>
          </a:p>
        </p:txBody>
      </p:sp>
      <p:sp>
        <p:nvSpPr>
          <p:cNvPr id="2580" name="Google Shape;2580;p44"/>
          <p:cNvSpPr/>
          <p:nvPr/>
        </p:nvSpPr>
        <p:spPr>
          <a:xfrm>
            <a:off x="-1371481" y="1235300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81" name="Google Shape;2581;p44"/>
          <p:cNvGrpSpPr/>
          <p:nvPr/>
        </p:nvGrpSpPr>
        <p:grpSpPr>
          <a:xfrm>
            <a:off x="2911290" y="843840"/>
            <a:ext cx="355728" cy="311613"/>
            <a:chOff x="2911290" y="1267946"/>
            <a:chExt cx="355728" cy="311613"/>
          </a:xfrm>
        </p:grpSpPr>
        <p:grpSp>
          <p:nvGrpSpPr>
            <p:cNvPr id="2582" name="Google Shape;2582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583" name="Google Shape;2583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7" name="Google Shape;2587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588" name="Google Shape;2588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27" name="Google Shape;2627;p44"/>
          <p:cNvSpPr txBox="1">
            <a:spLocks noGrp="1"/>
          </p:cNvSpPr>
          <p:nvPr>
            <p:ph type="subTitle" idx="1"/>
          </p:nvPr>
        </p:nvSpPr>
        <p:spPr>
          <a:xfrm>
            <a:off x="676475" y="1595856"/>
            <a:ext cx="2218500" cy="285275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indent="0" algn="l"/>
            <a:r>
              <a:rPr lang="en-US" sz="1000" b="1" dirty="0"/>
              <a:t>K-Means Limitations</a:t>
            </a:r>
          </a:p>
          <a:p>
            <a:pPr marL="139700" indent="0" algn="l"/>
            <a:endParaRPr lang="en-US" sz="1000" dirty="0"/>
          </a:p>
          <a:p>
            <a:pPr marL="139700" indent="0" algn="l"/>
            <a:r>
              <a:rPr lang="en-US" sz="1000" dirty="0"/>
              <a:t>The K-means Clustering algorithm is an unsupervised learning method that requires lots of fine-tuning and one should keep in mind its limitations and drawbacks:</a:t>
            </a:r>
          </a:p>
          <a:p>
            <a:pPr marL="139700" indent="0" algn="l"/>
            <a:endParaRPr lang="en-US" sz="1000" dirty="0"/>
          </a:p>
          <a:p>
            <a:pPr marL="311150" indent="-171450" algn="l">
              <a:buFont typeface="Arial" panose="020B0604020202020204" pitchFamily="34" charset="0"/>
              <a:buChar char="•"/>
            </a:pPr>
            <a:r>
              <a:rPr lang="en-US" sz="1000" dirty="0"/>
              <a:t>It doesn’t work well with small size datasets. </a:t>
            </a:r>
          </a:p>
          <a:p>
            <a:pPr marL="311150" indent="-171450" algn="l">
              <a:buFont typeface="Arial" panose="020B0604020202020204" pitchFamily="34" charset="0"/>
              <a:buChar char="•"/>
            </a:pPr>
            <a:r>
              <a:rPr lang="en-US" sz="1000" dirty="0"/>
              <a:t>It doesn’t perform well on datasets with a uniform distribution.</a:t>
            </a:r>
          </a:p>
          <a:p>
            <a:pPr marL="311150" indent="-171450" algn="l">
              <a:buFont typeface="Arial" panose="020B0604020202020204" pitchFamily="34" charset="0"/>
              <a:buChar char="•"/>
            </a:pPr>
            <a:r>
              <a:rPr lang="en-US" sz="1000" dirty="0"/>
              <a:t>An optimal K-value must be selected and implemented by the user.</a:t>
            </a:r>
          </a:p>
        </p:txBody>
      </p:sp>
      <p:sp>
        <p:nvSpPr>
          <p:cNvPr id="2629" name="Google Shape;2629;p44"/>
          <p:cNvSpPr txBox="1">
            <a:spLocks noGrp="1"/>
          </p:cNvSpPr>
          <p:nvPr>
            <p:ph type="subTitle" idx="3"/>
          </p:nvPr>
        </p:nvSpPr>
        <p:spPr>
          <a:xfrm>
            <a:off x="5977119" y="1334173"/>
            <a:ext cx="2934844" cy="28748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A Vector Space Model (VSM) is established to position documents and assign a score to matching query results and rank them, using the product of term frequency and inverted document frequency (tf-idf). This scoring system assigns a higher weight to less common words, preventing words common across all documents from skewing the results.</a:t>
            </a:r>
          </a:p>
          <a:p>
            <a:pPr marL="0" indent="0"/>
            <a:r>
              <a:rPr lang="en" sz="1000" dirty="0"/>
              <a:t>Within the vector space, Cosine similarity is used to determine </a:t>
            </a:r>
            <a:r>
              <a:rPr lang="en-US" sz="1000" dirty="0"/>
              <a:t>closeness between documents. This </a:t>
            </a:r>
            <a:r>
              <a:rPr lang="en" sz="1000" dirty="0"/>
              <a:t>helps to reduce the impact of document size in determining closeness.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Combined, all of this allows </a:t>
            </a:r>
            <a:r>
              <a:rPr lang="en-US" sz="1000" dirty="0"/>
              <a:t>the IR system to return the most relevant matches first.</a:t>
            </a:r>
            <a:r>
              <a:rPr lang="en" sz="1000" dirty="0"/>
              <a:t> </a:t>
            </a:r>
            <a:endParaRPr sz="1000" dirty="0"/>
          </a:p>
        </p:txBody>
      </p:sp>
      <p:sp>
        <p:nvSpPr>
          <p:cNvPr id="2633" name="Google Shape;2633;p44"/>
          <p:cNvSpPr txBox="1">
            <a:spLocks noGrp="1"/>
          </p:cNvSpPr>
          <p:nvPr>
            <p:ph type="subTitle" idx="7"/>
          </p:nvPr>
        </p:nvSpPr>
        <p:spPr>
          <a:xfrm>
            <a:off x="-3815" y="799689"/>
            <a:ext cx="3159839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K-Means</a:t>
            </a:r>
            <a:endParaRPr u="sng" dirty="0"/>
          </a:p>
        </p:txBody>
      </p:sp>
      <p:sp>
        <p:nvSpPr>
          <p:cNvPr id="2635" name="Google Shape;2635;p44"/>
          <p:cNvSpPr txBox="1">
            <a:spLocks noGrp="1"/>
          </p:cNvSpPr>
          <p:nvPr>
            <p:ph type="subTitle" idx="9"/>
          </p:nvPr>
        </p:nvSpPr>
        <p:spPr>
          <a:xfrm>
            <a:off x="5977119" y="819046"/>
            <a:ext cx="3166879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Vector Space Model</a:t>
            </a:r>
            <a:endParaRPr u="sng" dirty="0"/>
          </a:p>
        </p:txBody>
      </p:sp>
      <p:grpSp>
        <p:nvGrpSpPr>
          <p:cNvPr id="2648" name="Google Shape;2648;p44"/>
          <p:cNvGrpSpPr/>
          <p:nvPr/>
        </p:nvGrpSpPr>
        <p:grpSpPr>
          <a:xfrm>
            <a:off x="5233420" y="1200103"/>
            <a:ext cx="253611" cy="251814"/>
            <a:chOff x="3461369" y="1048756"/>
            <a:chExt cx="253611" cy="251814"/>
          </a:xfrm>
        </p:grpSpPr>
        <p:grpSp>
          <p:nvGrpSpPr>
            <p:cNvPr id="2649" name="Google Shape;2649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0" name="Google Shape;2650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3" name="Google Shape;2653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4" name="Google Shape;2654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79" name="Google Shape;2679;p44"/>
          <p:cNvGrpSpPr/>
          <p:nvPr/>
        </p:nvGrpSpPr>
        <p:grpSpPr>
          <a:xfrm>
            <a:off x="5873165" y="871698"/>
            <a:ext cx="355728" cy="311613"/>
            <a:chOff x="2911290" y="1267946"/>
            <a:chExt cx="355728" cy="311613"/>
          </a:xfrm>
        </p:grpSpPr>
        <p:grpSp>
          <p:nvGrpSpPr>
            <p:cNvPr id="2680" name="Google Shape;2680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1" name="Google Shape;2681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5" name="Google Shape;2685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6" name="Google Shape;2686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98E52693-4382-F090-8828-E9B0ACB1FA14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43FBAD0-6261-4BC0-BFAF-5340E2C3B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307" y="67341"/>
            <a:ext cx="7874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450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Google Shape;2167;p40"/>
          <p:cNvSpPr/>
          <p:nvPr/>
        </p:nvSpPr>
        <p:spPr>
          <a:xfrm>
            <a:off x="5027650" y="771525"/>
            <a:ext cx="3632700" cy="3600600"/>
          </a:xfrm>
          <a:prstGeom prst="ellipse">
            <a:avLst/>
          </a:prstGeom>
          <a:solidFill>
            <a:srgbClr val="1A1A1A">
              <a:alpha val="68720"/>
            </a:srgbClr>
          </a:solidFill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2168" name="Google Shape;2168;p40"/>
          <p:cNvSpPr txBox="1">
            <a:spLocks noGrp="1"/>
          </p:cNvSpPr>
          <p:nvPr>
            <p:ph type="title"/>
          </p:nvPr>
        </p:nvSpPr>
        <p:spPr>
          <a:xfrm>
            <a:off x="715100" y="1095225"/>
            <a:ext cx="4187100" cy="18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chemeClr val="accent1"/>
                </a:solidFill>
              </a:rPr>
              <a:t>RESULTS</a:t>
            </a:r>
            <a:r>
              <a:rPr lang="en" sz="9600" dirty="0">
                <a:solidFill>
                  <a:schemeClr val="accent2"/>
                </a:solidFill>
              </a:rPr>
              <a:t>!</a:t>
            </a:r>
            <a:endParaRPr sz="9600" dirty="0"/>
          </a:p>
        </p:txBody>
      </p:sp>
      <p:sp>
        <p:nvSpPr>
          <p:cNvPr id="2169" name="Google Shape;2169;p40"/>
          <p:cNvSpPr txBox="1">
            <a:spLocks noGrp="1"/>
          </p:cNvSpPr>
          <p:nvPr>
            <p:ph type="subTitle" idx="1"/>
          </p:nvPr>
        </p:nvSpPr>
        <p:spPr>
          <a:xfrm>
            <a:off x="715100" y="2953650"/>
            <a:ext cx="4187100" cy="10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is what we observed in our exploration of this large cache of UFO documents…</a:t>
            </a:r>
            <a:endParaRPr dirty="0"/>
          </a:p>
        </p:txBody>
      </p:sp>
      <p:grpSp>
        <p:nvGrpSpPr>
          <p:cNvPr id="2170" name="Google Shape;2170;p40"/>
          <p:cNvGrpSpPr/>
          <p:nvPr/>
        </p:nvGrpSpPr>
        <p:grpSpPr>
          <a:xfrm>
            <a:off x="5984250" y="1408020"/>
            <a:ext cx="1742551" cy="2327460"/>
            <a:chOff x="4078225" y="2646175"/>
            <a:chExt cx="211075" cy="281925"/>
          </a:xfrm>
        </p:grpSpPr>
        <p:sp>
          <p:nvSpPr>
            <p:cNvPr id="2171" name="Google Shape;2171;p40"/>
            <p:cNvSpPr/>
            <p:nvPr/>
          </p:nvSpPr>
          <p:spPr>
            <a:xfrm>
              <a:off x="4085225" y="2652600"/>
              <a:ext cx="203575" cy="269075"/>
            </a:xfrm>
            <a:custGeom>
              <a:avLst/>
              <a:gdLst/>
              <a:ahLst/>
              <a:cxnLst/>
              <a:rect l="l" t="t" r="r" b="b"/>
              <a:pathLst>
                <a:path w="8143" h="10763" extrusionOk="0">
                  <a:moveTo>
                    <a:pt x="4882" y="1"/>
                  </a:moveTo>
                  <a:cubicBezTo>
                    <a:pt x="4748" y="1"/>
                    <a:pt x="4662" y="25"/>
                    <a:pt x="4644" y="77"/>
                  </a:cubicBezTo>
                  <a:cubicBezTo>
                    <a:pt x="4601" y="208"/>
                    <a:pt x="5012" y="465"/>
                    <a:pt x="5587" y="675"/>
                  </a:cubicBezTo>
                  <a:lnTo>
                    <a:pt x="5104" y="1950"/>
                  </a:lnTo>
                  <a:cubicBezTo>
                    <a:pt x="4670" y="1820"/>
                    <a:pt x="4240" y="1754"/>
                    <a:pt x="3830" y="1754"/>
                  </a:cubicBezTo>
                  <a:cubicBezTo>
                    <a:pt x="2612" y="1754"/>
                    <a:pt x="1573" y="2340"/>
                    <a:pt x="1154" y="3595"/>
                  </a:cubicBezTo>
                  <a:cubicBezTo>
                    <a:pt x="1038" y="3940"/>
                    <a:pt x="810" y="4818"/>
                    <a:pt x="672" y="5586"/>
                  </a:cubicBezTo>
                  <a:cubicBezTo>
                    <a:pt x="420" y="5604"/>
                    <a:pt x="247" y="5676"/>
                    <a:pt x="206" y="5831"/>
                  </a:cubicBezTo>
                  <a:cubicBezTo>
                    <a:pt x="1" y="6620"/>
                    <a:pt x="412" y="7100"/>
                    <a:pt x="412" y="7100"/>
                  </a:cubicBezTo>
                  <a:lnTo>
                    <a:pt x="713" y="7200"/>
                  </a:lnTo>
                  <a:cubicBezTo>
                    <a:pt x="697" y="7431"/>
                    <a:pt x="839" y="7644"/>
                    <a:pt x="1057" y="7718"/>
                  </a:cubicBezTo>
                  <a:lnTo>
                    <a:pt x="1170" y="7756"/>
                  </a:lnTo>
                  <a:cubicBezTo>
                    <a:pt x="1271" y="7931"/>
                    <a:pt x="1394" y="8095"/>
                    <a:pt x="1534" y="8241"/>
                  </a:cubicBezTo>
                  <a:lnTo>
                    <a:pt x="876" y="9478"/>
                  </a:lnTo>
                  <a:cubicBezTo>
                    <a:pt x="821" y="9580"/>
                    <a:pt x="906" y="9674"/>
                    <a:pt x="995" y="9674"/>
                  </a:cubicBezTo>
                  <a:cubicBezTo>
                    <a:pt x="1032" y="9674"/>
                    <a:pt x="1069" y="9658"/>
                    <a:pt x="1097" y="9621"/>
                  </a:cubicBezTo>
                  <a:lnTo>
                    <a:pt x="1909" y="8569"/>
                  </a:lnTo>
                  <a:cubicBezTo>
                    <a:pt x="2167" y="8757"/>
                    <a:pt x="2449" y="8909"/>
                    <a:pt x="2750" y="9021"/>
                  </a:cubicBezTo>
                  <a:lnTo>
                    <a:pt x="2398" y="10601"/>
                  </a:lnTo>
                  <a:cubicBezTo>
                    <a:pt x="2376" y="10698"/>
                    <a:pt x="2453" y="10762"/>
                    <a:pt x="2530" y="10762"/>
                  </a:cubicBezTo>
                  <a:cubicBezTo>
                    <a:pt x="2578" y="10762"/>
                    <a:pt x="2627" y="10737"/>
                    <a:pt x="2650" y="10679"/>
                  </a:cubicBezTo>
                  <a:lnTo>
                    <a:pt x="3262" y="9178"/>
                  </a:lnTo>
                  <a:cubicBezTo>
                    <a:pt x="3516" y="9238"/>
                    <a:pt x="3776" y="9270"/>
                    <a:pt x="4037" y="9270"/>
                  </a:cubicBezTo>
                  <a:cubicBezTo>
                    <a:pt x="4060" y="9270"/>
                    <a:pt x="4083" y="9269"/>
                    <a:pt x="4106" y="9269"/>
                  </a:cubicBezTo>
                  <a:lnTo>
                    <a:pt x="4123" y="10631"/>
                  </a:lnTo>
                  <a:cubicBezTo>
                    <a:pt x="4124" y="10716"/>
                    <a:pt x="4190" y="10762"/>
                    <a:pt x="4256" y="10762"/>
                  </a:cubicBezTo>
                  <a:cubicBezTo>
                    <a:pt x="4315" y="10762"/>
                    <a:pt x="4374" y="10726"/>
                    <a:pt x="4386" y="10650"/>
                  </a:cubicBezTo>
                  <a:lnTo>
                    <a:pt x="4612" y="9214"/>
                  </a:lnTo>
                  <a:cubicBezTo>
                    <a:pt x="4778" y="9180"/>
                    <a:pt x="4940" y="9131"/>
                    <a:pt x="5098" y="9066"/>
                  </a:cubicBezTo>
                  <a:lnTo>
                    <a:pt x="5236" y="9113"/>
                  </a:lnTo>
                  <a:cubicBezTo>
                    <a:pt x="5289" y="9130"/>
                    <a:pt x="5343" y="9139"/>
                    <a:pt x="5397" y="9139"/>
                  </a:cubicBezTo>
                  <a:cubicBezTo>
                    <a:pt x="5574" y="9139"/>
                    <a:pt x="5744" y="9046"/>
                    <a:pt x="5838" y="8885"/>
                  </a:cubicBezTo>
                  <a:lnTo>
                    <a:pt x="6183" y="9000"/>
                  </a:lnTo>
                  <a:cubicBezTo>
                    <a:pt x="6183" y="9000"/>
                    <a:pt x="7325" y="8494"/>
                    <a:pt x="7016" y="7876"/>
                  </a:cubicBezTo>
                  <a:cubicBezTo>
                    <a:pt x="6980" y="7804"/>
                    <a:pt x="6909" y="7727"/>
                    <a:pt x="6815" y="7649"/>
                  </a:cubicBezTo>
                  <a:cubicBezTo>
                    <a:pt x="7129" y="6971"/>
                    <a:pt x="7487" y="6037"/>
                    <a:pt x="7586" y="5742"/>
                  </a:cubicBezTo>
                  <a:cubicBezTo>
                    <a:pt x="8142" y="4075"/>
                    <a:pt x="7113" y="2693"/>
                    <a:pt x="5445" y="2065"/>
                  </a:cubicBezTo>
                  <a:lnTo>
                    <a:pt x="5808" y="751"/>
                  </a:lnTo>
                  <a:cubicBezTo>
                    <a:pt x="6198" y="876"/>
                    <a:pt x="6551" y="944"/>
                    <a:pt x="6773" y="944"/>
                  </a:cubicBezTo>
                  <a:cubicBezTo>
                    <a:pt x="6907" y="944"/>
                    <a:pt x="6994" y="919"/>
                    <a:pt x="7011" y="868"/>
                  </a:cubicBezTo>
                  <a:cubicBezTo>
                    <a:pt x="7058" y="726"/>
                    <a:pt x="6566" y="434"/>
                    <a:pt x="5914" y="215"/>
                  </a:cubicBezTo>
                  <a:cubicBezTo>
                    <a:pt x="5498" y="77"/>
                    <a:pt x="5116" y="1"/>
                    <a:pt x="4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0"/>
            <p:cNvSpPr/>
            <p:nvPr/>
          </p:nvSpPr>
          <p:spPr>
            <a:xfrm>
              <a:off x="4078225" y="2646175"/>
              <a:ext cx="209975" cy="281925"/>
            </a:xfrm>
            <a:custGeom>
              <a:avLst/>
              <a:gdLst/>
              <a:ahLst/>
              <a:cxnLst/>
              <a:rect l="l" t="t" r="r" b="b"/>
              <a:pathLst>
                <a:path w="8399" h="11277" extrusionOk="0">
                  <a:moveTo>
                    <a:pt x="5730" y="604"/>
                  </a:moveTo>
                  <a:lnTo>
                    <a:pt x="5730" y="604"/>
                  </a:lnTo>
                  <a:cubicBezTo>
                    <a:pt x="5845" y="633"/>
                    <a:pt x="5974" y="669"/>
                    <a:pt x="6112" y="716"/>
                  </a:cubicBezTo>
                  <a:cubicBezTo>
                    <a:pt x="6250" y="762"/>
                    <a:pt x="6375" y="810"/>
                    <a:pt x="6485" y="856"/>
                  </a:cubicBezTo>
                  <a:cubicBezTo>
                    <a:pt x="6388" y="832"/>
                    <a:pt x="6281" y="801"/>
                    <a:pt x="6166" y="764"/>
                  </a:cubicBezTo>
                  <a:lnTo>
                    <a:pt x="6057" y="729"/>
                  </a:lnTo>
                  <a:lnTo>
                    <a:pt x="5955" y="692"/>
                  </a:lnTo>
                  <a:cubicBezTo>
                    <a:pt x="5873" y="662"/>
                    <a:pt x="5798" y="633"/>
                    <a:pt x="5730" y="604"/>
                  </a:cubicBezTo>
                  <a:close/>
                  <a:moveTo>
                    <a:pt x="4112" y="2268"/>
                  </a:moveTo>
                  <a:cubicBezTo>
                    <a:pt x="4495" y="2268"/>
                    <a:pt x="4901" y="2330"/>
                    <a:pt x="5311" y="2452"/>
                  </a:cubicBezTo>
                  <a:lnTo>
                    <a:pt x="5474" y="2501"/>
                  </a:lnTo>
                  <a:lnTo>
                    <a:pt x="5636" y="2562"/>
                  </a:lnTo>
                  <a:cubicBezTo>
                    <a:pt x="6426" y="2859"/>
                    <a:pt x="7057" y="3337"/>
                    <a:pt x="7414" y="3906"/>
                  </a:cubicBezTo>
                  <a:cubicBezTo>
                    <a:pt x="7790" y="4507"/>
                    <a:pt x="7862" y="5203"/>
                    <a:pt x="7624" y="5919"/>
                  </a:cubicBezTo>
                  <a:cubicBezTo>
                    <a:pt x="7528" y="6207"/>
                    <a:pt x="7172" y="7131"/>
                    <a:pt x="6864" y="7797"/>
                  </a:cubicBezTo>
                  <a:lnTo>
                    <a:pt x="6783" y="7976"/>
                  </a:lnTo>
                  <a:lnTo>
                    <a:pt x="6933" y="8101"/>
                  </a:lnTo>
                  <a:cubicBezTo>
                    <a:pt x="7029" y="8183"/>
                    <a:pt x="7059" y="8231"/>
                    <a:pt x="7068" y="8248"/>
                  </a:cubicBezTo>
                  <a:cubicBezTo>
                    <a:pt x="7098" y="8303"/>
                    <a:pt x="7102" y="8370"/>
                    <a:pt x="7078" y="8428"/>
                  </a:cubicBezTo>
                  <a:cubicBezTo>
                    <a:pt x="7004" y="8639"/>
                    <a:pt x="6681" y="8861"/>
                    <a:pt x="6446" y="8981"/>
                  </a:cubicBezTo>
                  <a:lnTo>
                    <a:pt x="6003" y="8835"/>
                  </a:lnTo>
                  <a:lnTo>
                    <a:pt x="5897" y="9014"/>
                  </a:lnTo>
                  <a:cubicBezTo>
                    <a:pt x="5850" y="9093"/>
                    <a:pt x="5765" y="9140"/>
                    <a:pt x="5677" y="9140"/>
                  </a:cubicBezTo>
                  <a:cubicBezTo>
                    <a:pt x="5651" y="9140"/>
                    <a:pt x="5624" y="9135"/>
                    <a:pt x="5598" y="9127"/>
                  </a:cubicBezTo>
                  <a:lnTo>
                    <a:pt x="5369" y="9050"/>
                  </a:lnTo>
                  <a:lnTo>
                    <a:pt x="5280" y="9086"/>
                  </a:lnTo>
                  <a:cubicBezTo>
                    <a:pt x="5138" y="9145"/>
                    <a:pt x="4992" y="9189"/>
                    <a:pt x="4841" y="9219"/>
                  </a:cubicBezTo>
                  <a:lnTo>
                    <a:pt x="4667" y="9254"/>
                  </a:lnTo>
                  <a:lnTo>
                    <a:pt x="4642" y="9413"/>
                  </a:lnTo>
                  <a:lnTo>
                    <a:pt x="4640" y="9264"/>
                  </a:lnTo>
                  <a:lnTo>
                    <a:pt x="4381" y="9270"/>
                  </a:lnTo>
                  <a:cubicBezTo>
                    <a:pt x="4362" y="9270"/>
                    <a:pt x="4342" y="9270"/>
                    <a:pt x="4323" y="9270"/>
                  </a:cubicBezTo>
                  <a:cubicBezTo>
                    <a:pt x="4079" y="9270"/>
                    <a:pt x="3837" y="9242"/>
                    <a:pt x="3601" y="9186"/>
                  </a:cubicBezTo>
                  <a:lnTo>
                    <a:pt x="3388" y="9136"/>
                  </a:lnTo>
                  <a:lnTo>
                    <a:pt x="3249" y="9477"/>
                  </a:lnTo>
                  <a:lnTo>
                    <a:pt x="3328" y="9118"/>
                  </a:lnTo>
                  <a:lnTo>
                    <a:pt x="3121" y="9039"/>
                  </a:lnTo>
                  <a:cubicBezTo>
                    <a:pt x="2844" y="8936"/>
                    <a:pt x="2580" y="8794"/>
                    <a:pt x="2340" y="8621"/>
                  </a:cubicBezTo>
                  <a:lnTo>
                    <a:pt x="2138" y="8472"/>
                  </a:lnTo>
                  <a:lnTo>
                    <a:pt x="2074" y="8555"/>
                  </a:lnTo>
                  <a:lnTo>
                    <a:pt x="2128" y="8455"/>
                  </a:lnTo>
                  <a:lnTo>
                    <a:pt x="2001" y="8320"/>
                  </a:lnTo>
                  <a:cubicBezTo>
                    <a:pt x="1875" y="8189"/>
                    <a:pt x="1765" y="8043"/>
                    <a:pt x="1674" y="7885"/>
                  </a:cubicBezTo>
                  <a:lnTo>
                    <a:pt x="1626" y="7800"/>
                  </a:lnTo>
                  <a:lnTo>
                    <a:pt x="1420" y="7731"/>
                  </a:lnTo>
                  <a:cubicBezTo>
                    <a:pt x="1312" y="7695"/>
                    <a:pt x="1241" y="7589"/>
                    <a:pt x="1250" y="7474"/>
                  </a:cubicBezTo>
                  <a:lnTo>
                    <a:pt x="1263" y="7276"/>
                  </a:lnTo>
                  <a:lnTo>
                    <a:pt x="852" y="7141"/>
                  </a:lnTo>
                  <a:cubicBezTo>
                    <a:pt x="773" y="7014"/>
                    <a:pt x="603" y="6667"/>
                    <a:pt x="735" y="6157"/>
                  </a:cubicBezTo>
                  <a:cubicBezTo>
                    <a:pt x="745" y="6148"/>
                    <a:pt x="798" y="6111"/>
                    <a:pt x="971" y="6099"/>
                  </a:cubicBezTo>
                  <a:lnTo>
                    <a:pt x="1169" y="6083"/>
                  </a:lnTo>
                  <a:lnTo>
                    <a:pt x="1204" y="5889"/>
                  </a:lnTo>
                  <a:cubicBezTo>
                    <a:pt x="1341" y="5126"/>
                    <a:pt x="1567" y="4263"/>
                    <a:pt x="1678" y="3933"/>
                  </a:cubicBezTo>
                  <a:cubicBezTo>
                    <a:pt x="1918" y="3213"/>
                    <a:pt x="2398" y="2699"/>
                    <a:pt x="3065" y="2447"/>
                  </a:cubicBezTo>
                  <a:cubicBezTo>
                    <a:pt x="3379" y="2328"/>
                    <a:pt x="3734" y="2268"/>
                    <a:pt x="4112" y="2268"/>
                  </a:cubicBezTo>
                  <a:close/>
                  <a:moveTo>
                    <a:pt x="5161" y="0"/>
                  </a:moveTo>
                  <a:cubicBezTo>
                    <a:pt x="4978" y="0"/>
                    <a:pt x="4752" y="42"/>
                    <a:pt x="4682" y="253"/>
                  </a:cubicBezTo>
                  <a:cubicBezTo>
                    <a:pt x="4585" y="542"/>
                    <a:pt x="4917" y="751"/>
                    <a:pt x="5027" y="821"/>
                  </a:cubicBezTo>
                  <a:cubicBezTo>
                    <a:pt x="5190" y="919"/>
                    <a:pt x="5361" y="1006"/>
                    <a:pt x="5537" y="1078"/>
                  </a:cubicBezTo>
                  <a:lnTo>
                    <a:pt x="5226" y="1898"/>
                  </a:lnTo>
                  <a:cubicBezTo>
                    <a:pt x="4843" y="1801"/>
                    <a:pt x="4468" y="1753"/>
                    <a:pt x="4109" y="1753"/>
                  </a:cubicBezTo>
                  <a:cubicBezTo>
                    <a:pt x="3673" y="1753"/>
                    <a:pt x="3259" y="1824"/>
                    <a:pt x="2882" y="1967"/>
                  </a:cubicBezTo>
                  <a:cubicBezTo>
                    <a:pt x="2066" y="2276"/>
                    <a:pt x="1482" y="2899"/>
                    <a:pt x="1191" y="3771"/>
                  </a:cubicBezTo>
                  <a:cubicBezTo>
                    <a:pt x="1084" y="4089"/>
                    <a:pt x="876" y="4878"/>
                    <a:pt x="733" y="5614"/>
                  </a:cubicBezTo>
                  <a:cubicBezTo>
                    <a:pt x="399" y="5688"/>
                    <a:pt x="279" y="5870"/>
                    <a:pt x="239" y="6023"/>
                  </a:cubicBezTo>
                  <a:cubicBezTo>
                    <a:pt x="1" y="6932"/>
                    <a:pt x="477" y="7500"/>
                    <a:pt x="497" y="7525"/>
                  </a:cubicBezTo>
                  <a:lnTo>
                    <a:pt x="544" y="7579"/>
                  </a:lnTo>
                  <a:lnTo>
                    <a:pt x="752" y="7647"/>
                  </a:lnTo>
                  <a:cubicBezTo>
                    <a:pt x="807" y="7914"/>
                    <a:pt x="1000" y="8130"/>
                    <a:pt x="1258" y="8217"/>
                  </a:cubicBezTo>
                  <a:lnTo>
                    <a:pt x="1280" y="8225"/>
                  </a:lnTo>
                  <a:cubicBezTo>
                    <a:pt x="1348" y="8333"/>
                    <a:pt x="1423" y="8437"/>
                    <a:pt x="1505" y="8534"/>
                  </a:cubicBezTo>
                  <a:lnTo>
                    <a:pt x="930" y="9614"/>
                  </a:lnTo>
                  <a:cubicBezTo>
                    <a:pt x="833" y="9793"/>
                    <a:pt x="890" y="10016"/>
                    <a:pt x="1061" y="10126"/>
                  </a:cubicBezTo>
                  <a:cubicBezTo>
                    <a:pt x="1126" y="10168"/>
                    <a:pt x="1199" y="10188"/>
                    <a:pt x="1272" y="10188"/>
                  </a:cubicBezTo>
                  <a:cubicBezTo>
                    <a:pt x="1389" y="10188"/>
                    <a:pt x="1505" y="10135"/>
                    <a:pt x="1582" y="10034"/>
                  </a:cubicBezTo>
                  <a:lnTo>
                    <a:pt x="2245" y="9175"/>
                  </a:lnTo>
                  <a:cubicBezTo>
                    <a:pt x="2401" y="9272"/>
                    <a:pt x="2565" y="9359"/>
                    <a:pt x="2733" y="9433"/>
                  </a:cubicBezTo>
                  <a:lnTo>
                    <a:pt x="2429" y="10802"/>
                  </a:lnTo>
                  <a:cubicBezTo>
                    <a:pt x="2384" y="11000"/>
                    <a:pt x="2499" y="11198"/>
                    <a:pt x="2692" y="11258"/>
                  </a:cubicBezTo>
                  <a:cubicBezTo>
                    <a:pt x="2731" y="11270"/>
                    <a:pt x="2770" y="11276"/>
                    <a:pt x="2810" y="11276"/>
                  </a:cubicBezTo>
                  <a:cubicBezTo>
                    <a:pt x="2969" y="11276"/>
                    <a:pt x="3111" y="11179"/>
                    <a:pt x="3168" y="11032"/>
                  </a:cubicBezTo>
                  <a:lnTo>
                    <a:pt x="3700" y="9728"/>
                  </a:lnTo>
                  <a:cubicBezTo>
                    <a:pt x="3844" y="9753"/>
                    <a:pt x="3988" y="9769"/>
                    <a:pt x="4133" y="9777"/>
                  </a:cubicBezTo>
                  <a:lnTo>
                    <a:pt x="4148" y="10890"/>
                  </a:lnTo>
                  <a:cubicBezTo>
                    <a:pt x="4150" y="11092"/>
                    <a:pt x="4307" y="11259"/>
                    <a:pt x="4508" y="11274"/>
                  </a:cubicBezTo>
                  <a:cubicBezTo>
                    <a:pt x="4518" y="11274"/>
                    <a:pt x="4527" y="11275"/>
                    <a:pt x="4536" y="11275"/>
                  </a:cubicBezTo>
                  <a:cubicBezTo>
                    <a:pt x="4727" y="11275"/>
                    <a:pt x="4891" y="11136"/>
                    <a:pt x="4920" y="10946"/>
                  </a:cubicBezTo>
                  <a:lnTo>
                    <a:pt x="5119" y="9680"/>
                  </a:lnTo>
                  <a:cubicBezTo>
                    <a:pt x="5209" y="9655"/>
                    <a:pt x="5298" y="9627"/>
                    <a:pt x="5385" y="9594"/>
                  </a:cubicBezTo>
                  <a:lnTo>
                    <a:pt x="5435" y="9611"/>
                  </a:lnTo>
                  <a:cubicBezTo>
                    <a:pt x="5515" y="9637"/>
                    <a:pt x="5596" y="9650"/>
                    <a:pt x="5677" y="9650"/>
                  </a:cubicBezTo>
                  <a:cubicBezTo>
                    <a:pt x="5870" y="9650"/>
                    <a:pt x="6060" y="9577"/>
                    <a:pt x="6206" y="9441"/>
                  </a:cubicBezTo>
                  <a:lnTo>
                    <a:pt x="6477" y="9531"/>
                  </a:lnTo>
                  <a:lnTo>
                    <a:pt x="6568" y="9491"/>
                  </a:lnTo>
                  <a:cubicBezTo>
                    <a:pt x="6649" y="9454"/>
                    <a:pt x="7374" y="9121"/>
                    <a:pt x="7560" y="8602"/>
                  </a:cubicBezTo>
                  <a:cubicBezTo>
                    <a:pt x="7631" y="8410"/>
                    <a:pt x="7618" y="8199"/>
                    <a:pt x="7526" y="8019"/>
                  </a:cubicBezTo>
                  <a:cubicBezTo>
                    <a:pt x="7493" y="7956"/>
                    <a:pt x="7453" y="7897"/>
                    <a:pt x="7405" y="7845"/>
                  </a:cubicBezTo>
                  <a:cubicBezTo>
                    <a:pt x="7704" y="7177"/>
                    <a:pt x="8015" y="6362"/>
                    <a:pt x="8110" y="6081"/>
                  </a:cubicBezTo>
                  <a:cubicBezTo>
                    <a:pt x="8398" y="5214"/>
                    <a:pt x="8308" y="4369"/>
                    <a:pt x="7848" y="3635"/>
                  </a:cubicBezTo>
                  <a:cubicBezTo>
                    <a:pt x="7459" y="3014"/>
                    <a:pt x="6836" y="2512"/>
                    <a:pt x="6034" y="2169"/>
                  </a:cubicBezTo>
                  <a:lnTo>
                    <a:pt x="6266" y="1328"/>
                  </a:lnTo>
                  <a:cubicBezTo>
                    <a:pt x="6468" y="1384"/>
                    <a:pt x="6673" y="1424"/>
                    <a:pt x="6883" y="1448"/>
                  </a:cubicBezTo>
                  <a:cubicBezTo>
                    <a:pt x="6945" y="1454"/>
                    <a:pt x="7002" y="1457"/>
                    <a:pt x="7054" y="1457"/>
                  </a:cubicBezTo>
                  <a:cubicBezTo>
                    <a:pt x="7114" y="1457"/>
                    <a:pt x="7167" y="1453"/>
                    <a:pt x="7214" y="1446"/>
                  </a:cubicBezTo>
                  <a:cubicBezTo>
                    <a:pt x="7435" y="1407"/>
                    <a:pt x="7510" y="1279"/>
                    <a:pt x="7534" y="1205"/>
                  </a:cubicBezTo>
                  <a:cubicBezTo>
                    <a:pt x="7635" y="904"/>
                    <a:pt x="7273" y="687"/>
                    <a:pt x="7136" y="607"/>
                  </a:cubicBezTo>
                  <a:cubicBezTo>
                    <a:pt x="6914" y="475"/>
                    <a:pt x="6608" y="340"/>
                    <a:pt x="6275" y="229"/>
                  </a:cubicBezTo>
                  <a:cubicBezTo>
                    <a:pt x="5943" y="119"/>
                    <a:pt x="5617" y="41"/>
                    <a:pt x="5360" y="13"/>
                  </a:cubicBezTo>
                  <a:cubicBezTo>
                    <a:pt x="5312" y="8"/>
                    <a:pt x="5240" y="0"/>
                    <a:pt x="5161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0"/>
            <p:cNvSpPr/>
            <p:nvPr/>
          </p:nvSpPr>
          <p:spPr>
            <a:xfrm>
              <a:off x="4083850" y="2651350"/>
              <a:ext cx="198975" cy="271600"/>
            </a:xfrm>
            <a:custGeom>
              <a:avLst/>
              <a:gdLst/>
              <a:ahLst/>
              <a:cxnLst/>
              <a:rect l="l" t="t" r="r" b="b"/>
              <a:pathLst>
                <a:path w="7959" h="10864" extrusionOk="0">
                  <a:moveTo>
                    <a:pt x="4934" y="106"/>
                  </a:moveTo>
                  <a:cubicBezTo>
                    <a:pt x="4979" y="106"/>
                    <a:pt x="5033" y="109"/>
                    <a:pt x="5100" y="116"/>
                  </a:cubicBezTo>
                  <a:cubicBezTo>
                    <a:pt x="5335" y="141"/>
                    <a:pt x="5638" y="213"/>
                    <a:pt x="5951" y="317"/>
                  </a:cubicBezTo>
                  <a:cubicBezTo>
                    <a:pt x="6263" y="421"/>
                    <a:pt x="6548" y="546"/>
                    <a:pt x="6752" y="668"/>
                  </a:cubicBezTo>
                  <a:cubicBezTo>
                    <a:pt x="6986" y="806"/>
                    <a:pt x="7022" y="888"/>
                    <a:pt x="7016" y="905"/>
                  </a:cubicBezTo>
                  <a:cubicBezTo>
                    <a:pt x="7009" y="927"/>
                    <a:pt x="6946" y="946"/>
                    <a:pt x="6827" y="946"/>
                  </a:cubicBezTo>
                  <a:cubicBezTo>
                    <a:pt x="6645" y="946"/>
                    <a:pt x="6331" y="902"/>
                    <a:pt x="5876" y="756"/>
                  </a:cubicBezTo>
                  <a:cubicBezTo>
                    <a:pt x="5871" y="754"/>
                    <a:pt x="5866" y="753"/>
                    <a:pt x="5861" y="753"/>
                  </a:cubicBezTo>
                  <a:cubicBezTo>
                    <a:pt x="5839" y="753"/>
                    <a:pt x="5818" y="768"/>
                    <a:pt x="5811" y="792"/>
                  </a:cubicBezTo>
                  <a:lnTo>
                    <a:pt x="5449" y="2105"/>
                  </a:lnTo>
                  <a:cubicBezTo>
                    <a:pt x="5442" y="2131"/>
                    <a:pt x="5455" y="2157"/>
                    <a:pt x="5481" y="2167"/>
                  </a:cubicBezTo>
                  <a:cubicBezTo>
                    <a:pt x="6323" y="2483"/>
                    <a:pt x="6974" y="2977"/>
                    <a:pt x="7360" y="3594"/>
                  </a:cubicBezTo>
                  <a:cubicBezTo>
                    <a:pt x="7769" y="4247"/>
                    <a:pt x="7849" y="5004"/>
                    <a:pt x="7590" y="5779"/>
                  </a:cubicBezTo>
                  <a:cubicBezTo>
                    <a:pt x="7493" y="6072"/>
                    <a:pt x="7134" y="7007"/>
                    <a:pt x="6822" y="7679"/>
                  </a:cubicBezTo>
                  <a:cubicBezTo>
                    <a:pt x="6814" y="7701"/>
                    <a:pt x="6819" y="7725"/>
                    <a:pt x="6837" y="7739"/>
                  </a:cubicBezTo>
                  <a:cubicBezTo>
                    <a:pt x="6929" y="7818"/>
                    <a:pt x="6993" y="7888"/>
                    <a:pt x="7024" y="7951"/>
                  </a:cubicBezTo>
                  <a:cubicBezTo>
                    <a:pt x="7079" y="8057"/>
                    <a:pt x="7087" y="8182"/>
                    <a:pt x="7045" y="8292"/>
                  </a:cubicBezTo>
                  <a:cubicBezTo>
                    <a:pt x="6911" y="8661"/>
                    <a:pt x="6341" y="8946"/>
                    <a:pt x="6233" y="8997"/>
                  </a:cubicBezTo>
                  <a:lnTo>
                    <a:pt x="5907" y="8890"/>
                  </a:lnTo>
                  <a:cubicBezTo>
                    <a:pt x="5902" y="8888"/>
                    <a:pt x="5897" y="8887"/>
                    <a:pt x="5891" y="8887"/>
                  </a:cubicBezTo>
                  <a:cubicBezTo>
                    <a:pt x="5873" y="8887"/>
                    <a:pt x="5857" y="8896"/>
                    <a:pt x="5847" y="8913"/>
                  </a:cubicBezTo>
                  <a:cubicBezTo>
                    <a:pt x="5762" y="9056"/>
                    <a:pt x="5610" y="9139"/>
                    <a:pt x="5450" y="9139"/>
                  </a:cubicBezTo>
                  <a:cubicBezTo>
                    <a:pt x="5402" y="9139"/>
                    <a:pt x="5354" y="9131"/>
                    <a:pt x="5306" y="9116"/>
                  </a:cubicBezTo>
                  <a:lnTo>
                    <a:pt x="5168" y="9070"/>
                  </a:lnTo>
                  <a:cubicBezTo>
                    <a:pt x="5163" y="9068"/>
                    <a:pt x="5158" y="9067"/>
                    <a:pt x="5152" y="9067"/>
                  </a:cubicBezTo>
                  <a:cubicBezTo>
                    <a:pt x="5146" y="9067"/>
                    <a:pt x="5139" y="9069"/>
                    <a:pt x="5132" y="9071"/>
                  </a:cubicBezTo>
                  <a:cubicBezTo>
                    <a:pt x="4978" y="9134"/>
                    <a:pt x="4818" y="9182"/>
                    <a:pt x="4656" y="9216"/>
                  </a:cubicBezTo>
                  <a:cubicBezTo>
                    <a:pt x="4634" y="9219"/>
                    <a:pt x="4619" y="9236"/>
                    <a:pt x="4615" y="9258"/>
                  </a:cubicBezTo>
                  <a:lnTo>
                    <a:pt x="4390" y="10694"/>
                  </a:lnTo>
                  <a:cubicBezTo>
                    <a:pt x="4383" y="10740"/>
                    <a:pt x="4346" y="10762"/>
                    <a:pt x="4310" y="10762"/>
                  </a:cubicBezTo>
                  <a:cubicBezTo>
                    <a:pt x="4270" y="10762"/>
                    <a:pt x="4229" y="10735"/>
                    <a:pt x="4228" y="10682"/>
                  </a:cubicBezTo>
                  <a:lnTo>
                    <a:pt x="4211" y="9320"/>
                  </a:lnTo>
                  <a:cubicBezTo>
                    <a:pt x="4211" y="9307"/>
                    <a:pt x="4207" y="9294"/>
                    <a:pt x="4197" y="9284"/>
                  </a:cubicBezTo>
                  <a:cubicBezTo>
                    <a:pt x="4188" y="9275"/>
                    <a:pt x="4176" y="9269"/>
                    <a:pt x="4163" y="9269"/>
                  </a:cubicBezTo>
                  <a:cubicBezTo>
                    <a:pt x="4162" y="9269"/>
                    <a:pt x="4161" y="9270"/>
                    <a:pt x="4160" y="9270"/>
                  </a:cubicBezTo>
                  <a:cubicBezTo>
                    <a:pt x="4140" y="9270"/>
                    <a:pt x="4121" y="9270"/>
                    <a:pt x="4102" y="9270"/>
                  </a:cubicBezTo>
                  <a:cubicBezTo>
                    <a:pt x="3841" y="9270"/>
                    <a:pt x="3582" y="9240"/>
                    <a:pt x="3329" y="9179"/>
                  </a:cubicBezTo>
                  <a:cubicBezTo>
                    <a:pt x="3325" y="9178"/>
                    <a:pt x="3320" y="9178"/>
                    <a:pt x="3316" y="9178"/>
                  </a:cubicBezTo>
                  <a:cubicBezTo>
                    <a:pt x="3296" y="9178"/>
                    <a:pt x="3277" y="9190"/>
                    <a:pt x="3269" y="9210"/>
                  </a:cubicBezTo>
                  <a:lnTo>
                    <a:pt x="2658" y="10711"/>
                  </a:lnTo>
                  <a:cubicBezTo>
                    <a:pt x="2644" y="10746"/>
                    <a:pt x="2614" y="10761"/>
                    <a:pt x="2585" y="10761"/>
                  </a:cubicBezTo>
                  <a:cubicBezTo>
                    <a:pt x="2538" y="10761"/>
                    <a:pt x="2491" y="10722"/>
                    <a:pt x="2503" y="10663"/>
                  </a:cubicBezTo>
                  <a:lnTo>
                    <a:pt x="2854" y="9083"/>
                  </a:lnTo>
                  <a:cubicBezTo>
                    <a:pt x="2860" y="9058"/>
                    <a:pt x="2847" y="9033"/>
                    <a:pt x="2823" y="9024"/>
                  </a:cubicBezTo>
                  <a:cubicBezTo>
                    <a:pt x="2527" y="8914"/>
                    <a:pt x="2248" y="8764"/>
                    <a:pt x="1994" y="8578"/>
                  </a:cubicBezTo>
                  <a:cubicBezTo>
                    <a:pt x="1985" y="8572"/>
                    <a:pt x="1974" y="8569"/>
                    <a:pt x="1964" y="8569"/>
                  </a:cubicBezTo>
                  <a:cubicBezTo>
                    <a:pt x="1947" y="8569"/>
                    <a:pt x="1930" y="8577"/>
                    <a:pt x="1920" y="8592"/>
                  </a:cubicBezTo>
                  <a:lnTo>
                    <a:pt x="1109" y="9643"/>
                  </a:lnTo>
                  <a:cubicBezTo>
                    <a:pt x="1091" y="9665"/>
                    <a:pt x="1069" y="9674"/>
                    <a:pt x="1048" y="9674"/>
                  </a:cubicBezTo>
                  <a:cubicBezTo>
                    <a:pt x="994" y="9674"/>
                    <a:pt x="944" y="9618"/>
                    <a:pt x="974" y="9556"/>
                  </a:cubicBezTo>
                  <a:lnTo>
                    <a:pt x="1632" y="8319"/>
                  </a:lnTo>
                  <a:cubicBezTo>
                    <a:pt x="1643" y="8300"/>
                    <a:pt x="1639" y="8274"/>
                    <a:pt x="1623" y="8259"/>
                  </a:cubicBezTo>
                  <a:cubicBezTo>
                    <a:pt x="1486" y="8114"/>
                    <a:pt x="1367" y="7955"/>
                    <a:pt x="1268" y="7783"/>
                  </a:cubicBezTo>
                  <a:cubicBezTo>
                    <a:pt x="1262" y="7772"/>
                    <a:pt x="1252" y="7763"/>
                    <a:pt x="1240" y="7760"/>
                  </a:cubicBezTo>
                  <a:lnTo>
                    <a:pt x="1127" y="7723"/>
                  </a:lnTo>
                  <a:cubicBezTo>
                    <a:pt x="930" y="7655"/>
                    <a:pt x="802" y="7464"/>
                    <a:pt x="817" y="7256"/>
                  </a:cubicBezTo>
                  <a:cubicBezTo>
                    <a:pt x="818" y="7233"/>
                    <a:pt x="804" y="7212"/>
                    <a:pt x="781" y="7205"/>
                  </a:cubicBezTo>
                  <a:lnTo>
                    <a:pt x="495" y="7110"/>
                  </a:lnTo>
                  <a:cubicBezTo>
                    <a:pt x="438" y="7036"/>
                    <a:pt x="128" y="6588"/>
                    <a:pt x="308" y="5897"/>
                  </a:cubicBezTo>
                  <a:cubicBezTo>
                    <a:pt x="340" y="5778"/>
                    <a:pt x="480" y="5708"/>
                    <a:pt x="728" y="5690"/>
                  </a:cubicBezTo>
                  <a:cubicBezTo>
                    <a:pt x="751" y="5689"/>
                    <a:pt x="770" y="5671"/>
                    <a:pt x="774" y="5648"/>
                  </a:cubicBezTo>
                  <a:cubicBezTo>
                    <a:pt x="913" y="4876"/>
                    <a:pt x="1143" y="4000"/>
                    <a:pt x="1254" y="3664"/>
                  </a:cubicBezTo>
                  <a:cubicBezTo>
                    <a:pt x="1515" y="2884"/>
                    <a:pt x="2037" y="2327"/>
                    <a:pt x="2764" y="2051"/>
                  </a:cubicBezTo>
                  <a:cubicBezTo>
                    <a:pt x="3106" y="1922"/>
                    <a:pt x="3483" y="1857"/>
                    <a:pt x="3882" y="1857"/>
                  </a:cubicBezTo>
                  <a:cubicBezTo>
                    <a:pt x="4283" y="1857"/>
                    <a:pt x="4706" y="1922"/>
                    <a:pt x="5142" y="2053"/>
                  </a:cubicBezTo>
                  <a:cubicBezTo>
                    <a:pt x="5146" y="2054"/>
                    <a:pt x="5151" y="2055"/>
                    <a:pt x="5156" y="2055"/>
                  </a:cubicBezTo>
                  <a:cubicBezTo>
                    <a:pt x="5177" y="2055"/>
                    <a:pt x="5196" y="2042"/>
                    <a:pt x="5204" y="2021"/>
                  </a:cubicBezTo>
                  <a:lnTo>
                    <a:pt x="5687" y="747"/>
                  </a:lnTo>
                  <a:cubicBezTo>
                    <a:pt x="5697" y="719"/>
                    <a:pt x="5684" y="691"/>
                    <a:pt x="5657" y="680"/>
                  </a:cubicBezTo>
                  <a:cubicBezTo>
                    <a:pt x="4966" y="427"/>
                    <a:pt x="4728" y="199"/>
                    <a:pt x="4746" y="147"/>
                  </a:cubicBezTo>
                  <a:cubicBezTo>
                    <a:pt x="4751" y="134"/>
                    <a:pt x="4796" y="106"/>
                    <a:pt x="4934" y="106"/>
                  </a:cubicBezTo>
                  <a:close/>
                  <a:moveTo>
                    <a:pt x="4939" y="1"/>
                  </a:moveTo>
                  <a:cubicBezTo>
                    <a:pt x="4788" y="1"/>
                    <a:pt x="4677" y="32"/>
                    <a:pt x="4650" y="112"/>
                  </a:cubicBezTo>
                  <a:cubicBezTo>
                    <a:pt x="4570" y="353"/>
                    <a:pt x="5351" y="670"/>
                    <a:pt x="5574" y="756"/>
                  </a:cubicBezTo>
                  <a:lnTo>
                    <a:pt x="5127" y="1938"/>
                  </a:lnTo>
                  <a:cubicBezTo>
                    <a:pt x="4698" y="1814"/>
                    <a:pt x="4280" y="1752"/>
                    <a:pt x="3883" y="1752"/>
                  </a:cubicBezTo>
                  <a:cubicBezTo>
                    <a:pt x="3472" y="1752"/>
                    <a:pt x="3083" y="1819"/>
                    <a:pt x="2729" y="1953"/>
                  </a:cubicBezTo>
                  <a:cubicBezTo>
                    <a:pt x="1973" y="2239"/>
                    <a:pt x="1430" y="2819"/>
                    <a:pt x="1159" y="3630"/>
                  </a:cubicBezTo>
                  <a:cubicBezTo>
                    <a:pt x="1048" y="3963"/>
                    <a:pt x="823" y="4822"/>
                    <a:pt x="682" y="5589"/>
                  </a:cubicBezTo>
                  <a:cubicBezTo>
                    <a:pt x="412" y="5615"/>
                    <a:pt x="253" y="5709"/>
                    <a:pt x="211" y="5869"/>
                  </a:cubicBezTo>
                  <a:cubicBezTo>
                    <a:pt x="1" y="6674"/>
                    <a:pt x="409" y="7165"/>
                    <a:pt x="427" y="7185"/>
                  </a:cubicBezTo>
                  <a:cubicBezTo>
                    <a:pt x="433" y="7192"/>
                    <a:pt x="442" y="7197"/>
                    <a:pt x="450" y="7200"/>
                  </a:cubicBezTo>
                  <a:lnTo>
                    <a:pt x="715" y="7287"/>
                  </a:lnTo>
                  <a:cubicBezTo>
                    <a:pt x="716" y="7527"/>
                    <a:pt x="870" y="7739"/>
                    <a:pt x="1097" y="7816"/>
                  </a:cubicBezTo>
                  <a:lnTo>
                    <a:pt x="1191" y="7848"/>
                  </a:lnTo>
                  <a:cubicBezTo>
                    <a:pt x="1286" y="8010"/>
                    <a:pt x="1399" y="8161"/>
                    <a:pt x="1526" y="8300"/>
                  </a:cubicBezTo>
                  <a:lnTo>
                    <a:pt x="885" y="9504"/>
                  </a:lnTo>
                  <a:cubicBezTo>
                    <a:pt x="838" y="9588"/>
                    <a:pt x="866" y="9694"/>
                    <a:pt x="948" y="9744"/>
                  </a:cubicBezTo>
                  <a:cubicBezTo>
                    <a:pt x="977" y="9764"/>
                    <a:pt x="1014" y="9776"/>
                    <a:pt x="1052" y="9776"/>
                  </a:cubicBezTo>
                  <a:cubicBezTo>
                    <a:pt x="1101" y="9776"/>
                    <a:pt x="1153" y="9755"/>
                    <a:pt x="1193" y="9702"/>
                  </a:cubicBezTo>
                  <a:lnTo>
                    <a:pt x="1973" y="8690"/>
                  </a:lnTo>
                  <a:cubicBezTo>
                    <a:pt x="2214" y="8859"/>
                    <a:pt x="2472" y="8998"/>
                    <a:pt x="2745" y="9104"/>
                  </a:cubicBezTo>
                  <a:lnTo>
                    <a:pt x="2403" y="10640"/>
                  </a:lnTo>
                  <a:cubicBezTo>
                    <a:pt x="2381" y="10734"/>
                    <a:pt x="2436" y="10829"/>
                    <a:pt x="2529" y="10855"/>
                  </a:cubicBezTo>
                  <a:cubicBezTo>
                    <a:pt x="2547" y="10861"/>
                    <a:pt x="2567" y="10864"/>
                    <a:pt x="2586" y="10864"/>
                  </a:cubicBezTo>
                  <a:cubicBezTo>
                    <a:pt x="2587" y="10864"/>
                    <a:pt x="2588" y="10864"/>
                    <a:pt x="2589" y="10864"/>
                  </a:cubicBezTo>
                  <a:cubicBezTo>
                    <a:pt x="2662" y="10864"/>
                    <a:pt x="2727" y="10817"/>
                    <a:pt x="2752" y="10748"/>
                  </a:cubicBezTo>
                  <a:lnTo>
                    <a:pt x="3347" y="9288"/>
                  </a:lnTo>
                  <a:cubicBezTo>
                    <a:pt x="3592" y="9343"/>
                    <a:pt x="3842" y="9371"/>
                    <a:pt x="4093" y="9371"/>
                  </a:cubicBezTo>
                  <a:cubicBezTo>
                    <a:pt x="4099" y="9371"/>
                    <a:pt x="4104" y="9371"/>
                    <a:pt x="4109" y="9371"/>
                  </a:cubicBezTo>
                  <a:lnTo>
                    <a:pt x="4126" y="10682"/>
                  </a:lnTo>
                  <a:cubicBezTo>
                    <a:pt x="4127" y="10777"/>
                    <a:pt x="4202" y="10855"/>
                    <a:pt x="4297" y="10861"/>
                  </a:cubicBezTo>
                  <a:cubicBezTo>
                    <a:pt x="4301" y="10861"/>
                    <a:pt x="4306" y="10862"/>
                    <a:pt x="4311" y="10862"/>
                  </a:cubicBezTo>
                  <a:cubicBezTo>
                    <a:pt x="4400" y="10862"/>
                    <a:pt x="4477" y="10796"/>
                    <a:pt x="4491" y="10707"/>
                  </a:cubicBezTo>
                  <a:lnTo>
                    <a:pt x="4711" y="9306"/>
                  </a:lnTo>
                  <a:cubicBezTo>
                    <a:pt x="4862" y="9273"/>
                    <a:pt x="5010" y="9229"/>
                    <a:pt x="5154" y="9171"/>
                  </a:cubicBezTo>
                  <a:lnTo>
                    <a:pt x="5274" y="9211"/>
                  </a:lnTo>
                  <a:cubicBezTo>
                    <a:pt x="5332" y="9230"/>
                    <a:pt x="5392" y="9239"/>
                    <a:pt x="5451" y="9239"/>
                  </a:cubicBezTo>
                  <a:cubicBezTo>
                    <a:pt x="5632" y="9239"/>
                    <a:pt x="5806" y="9152"/>
                    <a:pt x="5913" y="8997"/>
                  </a:cubicBezTo>
                  <a:lnTo>
                    <a:pt x="6221" y="9099"/>
                  </a:lnTo>
                  <a:cubicBezTo>
                    <a:pt x="6226" y="9100"/>
                    <a:pt x="6231" y="9101"/>
                    <a:pt x="6236" y="9101"/>
                  </a:cubicBezTo>
                  <a:cubicBezTo>
                    <a:pt x="6243" y="9101"/>
                    <a:pt x="6251" y="9099"/>
                    <a:pt x="6258" y="9097"/>
                  </a:cubicBezTo>
                  <a:cubicBezTo>
                    <a:pt x="6287" y="9083"/>
                    <a:pt x="6981" y="8772"/>
                    <a:pt x="7141" y="8326"/>
                  </a:cubicBezTo>
                  <a:cubicBezTo>
                    <a:pt x="7194" y="8188"/>
                    <a:pt x="7184" y="8034"/>
                    <a:pt x="7115" y="7904"/>
                  </a:cubicBezTo>
                  <a:cubicBezTo>
                    <a:pt x="7082" y="7836"/>
                    <a:pt x="7022" y="7763"/>
                    <a:pt x="6933" y="7685"/>
                  </a:cubicBezTo>
                  <a:cubicBezTo>
                    <a:pt x="7241" y="7012"/>
                    <a:pt x="7592" y="6097"/>
                    <a:pt x="7688" y="5809"/>
                  </a:cubicBezTo>
                  <a:cubicBezTo>
                    <a:pt x="7958" y="5004"/>
                    <a:pt x="7874" y="4217"/>
                    <a:pt x="7447" y="3537"/>
                  </a:cubicBezTo>
                  <a:cubicBezTo>
                    <a:pt x="7057" y="2912"/>
                    <a:pt x="6405" y="2410"/>
                    <a:pt x="5561" y="2084"/>
                  </a:cubicBezTo>
                  <a:lnTo>
                    <a:pt x="5898" y="866"/>
                  </a:lnTo>
                  <a:cubicBezTo>
                    <a:pt x="6177" y="952"/>
                    <a:pt x="6563" y="1046"/>
                    <a:pt x="6826" y="1046"/>
                  </a:cubicBezTo>
                  <a:cubicBezTo>
                    <a:pt x="6977" y="1046"/>
                    <a:pt x="7088" y="1015"/>
                    <a:pt x="7114" y="935"/>
                  </a:cubicBezTo>
                  <a:cubicBezTo>
                    <a:pt x="7147" y="836"/>
                    <a:pt x="7047" y="719"/>
                    <a:pt x="6807" y="576"/>
                  </a:cubicBezTo>
                  <a:cubicBezTo>
                    <a:pt x="6596" y="451"/>
                    <a:pt x="6304" y="324"/>
                    <a:pt x="5984" y="217"/>
                  </a:cubicBezTo>
                  <a:cubicBezTo>
                    <a:pt x="5701" y="123"/>
                    <a:pt x="5240" y="1"/>
                    <a:pt x="49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0"/>
            <p:cNvSpPr/>
            <p:nvPr/>
          </p:nvSpPr>
          <p:spPr>
            <a:xfrm>
              <a:off x="4200125" y="2652625"/>
              <a:ext cx="61525" cy="23625"/>
            </a:xfrm>
            <a:custGeom>
              <a:avLst/>
              <a:gdLst/>
              <a:ahLst/>
              <a:cxnLst/>
              <a:rect l="l" t="t" r="r" b="b"/>
              <a:pathLst>
                <a:path w="2461" h="945" extrusionOk="0">
                  <a:moveTo>
                    <a:pt x="286" y="1"/>
                  </a:moveTo>
                  <a:cubicBezTo>
                    <a:pt x="151" y="1"/>
                    <a:pt x="65" y="25"/>
                    <a:pt x="47" y="77"/>
                  </a:cubicBezTo>
                  <a:cubicBezTo>
                    <a:pt x="0" y="219"/>
                    <a:pt x="492" y="511"/>
                    <a:pt x="1145" y="730"/>
                  </a:cubicBezTo>
                  <a:cubicBezTo>
                    <a:pt x="1560" y="868"/>
                    <a:pt x="1942" y="944"/>
                    <a:pt x="2177" y="944"/>
                  </a:cubicBezTo>
                  <a:cubicBezTo>
                    <a:pt x="2311" y="944"/>
                    <a:pt x="2397" y="920"/>
                    <a:pt x="2414" y="868"/>
                  </a:cubicBezTo>
                  <a:cubicBezTo>
                    <a:pt x="2461" y="725"/>
                    <a:pt x="1969" y="433"/>
                    <a:pt x="1317" y="215"/>
                  </a:cubicBezTo>
                  <a:cubicBezTo>
                    <a:pt x="901" y="76"/>
                    <a:pt x="520" y="1"/>
                    <a:pt x="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0"/>
            <p:cNvSpPr/>
            <p:nvPr/>
          </p:nvSpPr>
          <p:spPr>
            <a:xfrm>
              <a:off x="4197450" y="2663150"/>
              <a:ext cx="34500" cy="82925"/>
            </a:xfrm>
            <a:custGeom>
              <a:avLst/>
              <a:gdLst/>
              <a:ahLst/>
              <a:cxnLst/>
              <a:rect l="l" t="t" r="r" b="b"/>
              <a:pathLst>
                <a:path w="1380" h="3317" extrusionOk="0">
                  <a:moveTo>
                    <a:pt x="1288" y="1"/>
                  </a:moveTo>
                  <a:cubicBezTo>
                    <a:pt x="1240" y="1"/>
                    <a:pt x="1173" y="65"/>
                    <a:pt x="1117" y="202"/>
                  </a:cubicBezTo>
                  <a:lnTo>
                    <a:pt x="0" y="3150"/>
                  </a:lnTo>
                  <a:lnTo>
                    <a:pt x="496" y="3316"/>
                  </a:lnTo>
                  <a:lnTo>
                    <a:pt x="1338" y="260"/>
                  </a:lnTo>
                  <a:cubicBezTo>
                    <a:pt x="1379" y="91"/>
                    <a:pt x="1346" y="1"/>
                    <a:pt x="12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0"/>
            <p:cNvSpPr/>
            <p:nvPr/>
          </p:nvSpPr>
          <p:spPr>
            <a:xfrm>
              <a:off x="4105775" y="2836325"/>
              <a:ext cx="44850" cy="58150"/>
            </a:xfrm>
            <a:custGeom>
              <a:avLst/>
              <a:gdLst/>
              <a:ahLst/>
              <a:cxnLst/>
              <a:rect l="l" t="t" r="r" b="b"/>
              <a:pathLst>
                <a:path w="1794" h="2326" extrusionOk="0">
                  <a:moveTo>
                    <a:pt x="1186" y="0"/>
                  </a:moveTo>
                  <a:lnTo>
                    <a:pt x="54" y="2130"/>
                  </a:lnTo>
                  <a:cubicBezTo>
                    <a:pt x="0" y="2231"/>
                    <a:pt x="85" y="2325"/>
                    <a:pt x="174" y="2325"/>
                  </a:cubicBezTo>
                  <a:cubicBezTo>
                    <a:pt x="210" y="2325"/>
                    <a:pt x="247" y="2310"/>
                    <a:pt x="275" y="2273"/>
                  </a:cubicBezTo>
                  <a:lnTo>
                    <a:pt x="1793" y="306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0"/>
            <p:cNvSpPr/>
            <p:nvPr/>
          </p:nvSpPr>
          <p:spPr>
            <a:xfrm>
              <a:off x="4187525" y="2856275"/>
              <a:ext cx="16700" cy="65400"/>
            </a:xfrm>
            <a:custGeom>
              <a:avLst/>
              <a:gdLst/>
              <a:ahLst/>
              <a:cxnLst/>
              <a:rect l="l" t="t" r="r" b="b"/>
              <a:pathLst>
                <a:path w="668" h="2616" extrusionOk="0">
                  <a:moveTo>
                    <a:pt x="1" y="0"/>
                  </a:moveTo>
                  <a:lnTo>
                    <a:pt x="31" y="2485"/>
                  </a:lnTo>
                  <a:cubicBezTo>
                    <a:pt x="32" y="2570"/>
                    <a:pt x="98" y="2615"/>
                    <a:pt x="165" y="2615"/>
                  </a:cubicBezTo>
                  <a:cubicBezTo>
                    <a:pt x="223" y="2615"/>
                    <a:pt x="282" y="2580"/>
                    <a:pt x="294" y="2504"/>
                  </a:cubicBezTo>
                  <a:lnTo>
                    <a:pt x="668" y="1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0"/>
            <p:cNvSpPr/>
            <p:nvPr/>
          </p:nvSpPr>
          <p:spPr>
            <a:xfrm>
              <a:off x="4144650" y="2856975"/>
              <a:ext cx="29600" cy="64700"/>
            </a:xfrm>
            <a:custGeom>
              <a:avLst/>
              <a:gdLst/>
              <a:ahLst/>
              <a:cxnLst/>
              <a:rect l="l" t="t" r="r" b="b"/>
              <a:pathLst>
                <a:path w="1184" h="2588" extrusionOk="0">
                  <a:moveTo>
                    <a:pt x="560" y="0"/>
                  </a:moveTo>
                  <a:lnTo>
                    <a:pt x="22" y="2427"/>
                  </a:lnTo>
                  <a:cubicBezTo>
                    <a:pt x="1" y="2524"/>
                    <a:pt x="77" y="2588"/>
                    <a:pt x="154" y="2588"/>
                  </a:cubicBezTo>
                  <a:cubicBezTo>
                    <a:pt x="202" y="2588"/>
                    <a:pt x="250" y="2563"/>
                    <a:pt x="273" y="2505"/>
                  </a:cubicBezTo>
                  <a:lnTo>
                    <a:pt x="1183" y="271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0"/>
            <p:cNvSpPr/>
            <p:nvPr/>
          </p:nvSpPr>
          <p:spPr>
            <a:xfrm>
              <a:off x="4108275" y="2831300"/>
              <a:ext cx="125725" cy="53100"/>
            </a:xfrm>
            <a:custGeom>
              <a:avLst/>
              <a:gdLst/>
              <a:ahLst/>
              <a:cxnLst/>
              <a:rect l="l" t="t" r="r" b="b"/>
              <a:pathLst>
                <a:path w="5029" h="2124" extrusionOk="0">
                  <a:moveTo>
                    <a:pt x="121" y="1"/>
                  </a:moveTo>
                  <a:cubicBezTo>
                    <a:pt x="81" y="1"/>
                    <a:pt x="41" y="1"/>
                    <a:pt x="1" y="2"/>
                  </a:cubicBezTo>
                  <a:cubicBezTo>
                    <a:pt x="245" y="949"/>
                    <a:pt x="1000" y="1602"/>
                    <a:pt x="1996" y="1935"/>
                  </a:cubicBezTo>
                  <a:cubicBezTo>
                    <a:pt x="2371" y="2060"/>
                    <a:pt x="2747" y="2124"/>
                    <a:pt x="3111" y="2124"/>
                  </a:cubicBezTo>
                  <a:cubicBezTo>
                    <a:pt x="3837" y="2124"/>
                    <a:pt x="4513" y="1869"/>
                    <a:pt x="5029" y="1341"/>
                  </a:cubicBezTo>
                  <a:cubicBezTo>
                    <a:pt x="3542" y="590"/>
                    <a:pt x="1806" y="1"/>
                    <a:pt x="121" y="1"/>
                  </a:cubicBezTo>
                  <a:close/>
                </a:path>
              </a:pathLst>
            </a:custGeom>
            <a:solidFill>
              <a:srgbClr val="1EBD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0"/>
            <p:cNvSpPr/>
            <p:nvPr/>
          </p:nvSpPr>
          <p:spPr>
            <a:xfrm>
              <a:off x="4101050" y="2825000"/>
              <a:ext cx="132450" cy="56325"/>
            </a:xfrm>
            <a:custGeom>
              <a:avLst/>
              <a:gdLst/>
              <a:ahLst/>
              <a:cxnLst/>
              <a:rect l="l" t="t" r="r" b="b"/>
              <a:pathLst>
                <a:path w="5298" h="2253" extrusionOk="0">
                  <a:moveTo>
                    <a:pt x="152" y="0"/>
                  </a:moveTo>
                  <a:lnTo>
                    <a:pt x="89" y="185"/>
                  </a:lnTo>
                  <a:cubicBezTo>
                    <a:pt x="0" y="453"/>
                    <a:pt x="144" y="742"/>
                    <a:pt x="412" y="832"/>
                  </a:cubicBezTo>
                  <a:lnTo>
                    <a:pt x="4590" y="2226"/>
                  </a:lnTo>
                  <a:cubicBezTo>
                    <a:pt x="4643" y="2244"/>
                    <a:pt x="4698" y="2253"/>
                    <a:pt x="4751" y="2253"/>
                  </a:cubicBezTo>
                  <a:cubicBezTo>
                    <a:pt x="4965" y="2253"/>
                    <a:pt x="5164" y="2117"/>
                    <a:pt x="5236" y="1903"/>
                  </a:cubicBezTo>
                  <a:lnTo>
                    <a:pt x="5298" y="1718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F758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0"/>
            <p:cNvSpPr/>
            <p:nvPr/>
          </p:nvSpPr>
          <p:spPr>
            <a:xfrm>
              <a:off x="4096500" y="2696425"/>
              <a:ext cx="192800" cy="165075"/>
            </a:xfrm>
            <a:custGeom>
              <a:avLst/>
              <a:gdLst/>
              <a:ahLst/>
              <a:cxnLst/>
              <a:rect l="l" t="t" r="r" b="b"/>
              <a:pathLst>
                <a:path w="7712" h="6603" extrusionOk="0">
                  <a:moveTo>
                    <a:pt x="3378" y="1"/>
                  </a:moveTo>
                  <a:cubicBezTo>
                    <a:pt x="2161" y="1"/>
                    <a:pt x="1122" y="587"/>
                    <a:pt x="703" y="1842"/>
                  </a:cubicBezTo>
                  <a:cubicBezTo>
                    <a:pt x="509" y="2419"/>
                    <a:pt x="1" y="4480"/>
                    <a:pt x="126" y="5037"/>
                  </a:cubicBezTo>
                  <a:cubicBezTo>
                    <a:pt x="159" y="5037"/>
                    <a:pt x="193" y="5037"/>
                    <a:pt x="226" y="5037"/>
                  </a:cubicBezTo>
                  <a:cubicBezTo>
                    <a:pt x="2194" y="5037"/>
                    <a:pt x="4231" y="5727"/>
                    <a:pt x="5975" y="6602"/>
                  </a:cubicBezTo>
                  <a:cubicBezTo>
                    <a:pt x="6267" y="6280"/>
                    <a:pt x="6988" y="4428"/>
                    <a:pt x="7135" y="3990"/>
                  </a:cubicBezTo>
                  <a:cubicBezTo>
                    <a:pt x="7712" y="2262"/>
                    <a:pt x="6585" y="840"/>
                    <a:pt x="4810" y="247"/>
                  </a:cubicBezTo>
                  <a:cubicBezTo>
                    <a:pt x="4323" y="84"/>
                    <a:pt x="3838" y="1"/>
                    <a:pt x="33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0"/>
            <p:cNvSpPr/>
            <p:nvPr/>
          </p:nvSpPr>
          <p:spPr>
            <a:xfrm>
              <a:off x="4085200" y="2792100"/>
              <a:ext cx="183150" cy="85500"/>
            </a:xfrm>
            <a:custGeom>
              <a:avLst/>
              <a:gdLst/>
              <a:ahLst/>
              <a:cxnLst/>
              <a:rect l="l" t="t" r="r" b="b"/>
              <a:pathLst>
                <a:path w="7326" h="3420" extrusionOk="0">
                  <a:moveTo>
                    <a:pt x="803" y="1"/>
                  </a:moveTo>
                  <a:cubicBezTo>
                    <a:pt x="481" y="1"/>
                    <a:pt x="255" y="70"/>
                    <a:pt x="207" y="251"/>
                  </a:cubicBezTo>
                  <a:cubicBezTo>
                    <a:pt x="1" y="1040"/>
                    <a:pt x="413" y="1522"/>
                    <a:pt x="413" y="1522"/>
                  </a:cubicBezTo>
                  <a:lnTo>
                    <a:pt x="6184" y="3420"/>
                  </a:lnTo>
                  <a:cubicBezTo>
                    <a:pt x="6184" y="3420"/>
                    <a:pt x="7326" y="2915"/>
                    <a:pt x="7017" y="2297"/>
                  </a:cubicBezTo>
                  <a:cubicBezTo>
                    <a:pt x="6708" y="1679"/>
                    <a:pt x="4032" y="786"/>
                    <a:pt x="4032" y="786"/>
                  </a:cubicBezTo>
                  <a:cubicBezTo>
                    <a:pt x="4032" y="786"/>
                    <a:pt x="1883" y="1"/>
                    <a:pt x="8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0"/>
            <p:cNvSpPr/>
            <p:nvPr/>
          </p:nvSpPr>
          <p:spPr>
            <a:xfrm>
              <a:off x="4186750" y="2824475"/>
              <a:ext cx="36950" cy="34225"/>
            </a:xfrm>
            <a:custGeom>
              <a:avLst/>
              <a:gdLst/>
              <a:ahLst/>
              <a:cxnLst/>
              <a:rect l="l" t="t" r="r" b="b"/>
              <a:pathLst>
                <a:path w="1478" h="1369" extrusionOk="0">
                  <a:moveTo>
                    <a:pt x="592" y="1"/>
                  </a:moveTo>
                  <a:cubicBezTo>
                    <a:pt x="410" y="400"/>
                    <a:pt x="196" y="783"/>
                    <a:pt x="0" y="1175"/>
                  </a:cubicBezTo>
                  <a:lnTo>
                    <a:pt x="588" y="1369"/>
                  </a:lnTo>
                  <a:cubicBezTo>
                    <a:pt x="913" y="1064"/>
                    <a:pt x="1217" y="735"/>
                    <a:pt x="1478" y="376"/>
                  </a:cubicBezTo>
                  <a:cubicBezTo>
                    <a:pt x="1182" y="233"/>
                    <a:pt x="854" y="100"/>
                    <a:pt x="5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0"/>
            <p:cNvSpPr/>
            <p:nvPr/>
          </p:nvSpPr>
          <p:spPr>
            <a:xfrm>
              <a:off x="4211725" y="2838325"/>
              <a:ext cx="42775" cy="31825"/>
            </a:xfrm>
            <a:custGeom>
              <a:avLst/>
              <a:gdLst/>
              <a:ahLst/>
              <a:cxnLst/>
              <a:rect l="l" t="t" r="r" b="b"/>
              <a:pathLst>
                <a:path w="1711" h="1273" extrusionOk="0">
                  <a:moveTo>
                    <a:pt x="863" y="1"/>
                  </a:moveTo>
                  <a:cubicBezTo>
                    <a:pt x="610" y="353"/>
                    <a:pt x="315" y="679"/>
                    <a:pt x="0" y="979"/>
                  </a:cubicBezTo>
                  <a:lnTo>
                    <a:pt x="891" y="1273"/>
                  </a:lnTo>
                  <a:cubicBezTo>
                    <a:pt x="891" y="1273"/>
                    <a:pt x="1711" y="910"/>
                    <a:pt x="1490" y="466"/>
                  </a:cubicBezTo>
                  <a:cubicBezTo>
                    <a:pt x="1418" y="322"/>
                    <a:pt x="1169" y="157"/>
                    <a:pt x="8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0"/>
            <p:cNvSpPr/>
            <p:nvPr/>
          </p:nvSpPr>
          <p:spPr>
            <a:xfrm>
              <a:off x="4158350" y="2812000"/>
              <a:ext cx="33475" cy="37900"/>
            </a:xfrm>
            <a:custGeom>
              <a:avLst/>
              <a:gdLst/>
              <a:ahLst/>
              <a:cxnLst/>
              <a:rect l="l" t="t" r="r" b="b"/>
              <a:pathLst>
                <a:path w="1339" h="1516" extrusionOk="0">
                  <a:moveTo>
                    <a:pt x="357" y="1"/>
                  </a:moveTo>
                  <a:cubicBezTo>
                    <a:pt x="272" y="303"/>
                    <a:pt x="199" y="607"/>
                    <a:pt x="106" y="907"/>
                  </a:cubicBezTo>
                  <a:cubicBezTo>
                    <a:pt x="75" y="1007"/>
                    <a:pt x="45" y="1140"/>
                    <a:pt x="0" y="1270"/>
                  </a:cubicBezTo>
                  <a:lnTo>
                    <a:pt x="745" y="1515"/>
                  </a:lnTo>
                  <a:cubicBezTo>
                    <a:pt x="942" y="1122"/>
                    <a:pt x="1157" y="736"/>
                    <a:pt x="1338" y="335"/>
                  </a:cubicBezTo>
                  <a:cubicBezTo>
                    <a:pt x="1126" y="257"/>
                    <a:pt x="983" y="209"/>
                    <a:pt x="983" y="209"/>
                  </a:cubicBezTo>
                  <a:cubicBezTo>
                    <a:pt x="983" y="209"/>
                    <a:pt x="720" y="113"/>
                    <a:pt x="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0"/>
            <p:cNvSpPr/>
            <p:nvPr/>
          </p:nvSpPr>
          <p:spPr>
            <a:xfrm>
              <a:off x="4129300" y="2802325"/>
              <a:ext cx="28000" cy="38250"/>
            </a:xfrm>
            <a:custGeom>
              <a:avLst/>
              <a:gdLst/>
              <a:ahLst/>
              <a:cxnLst/>
              <a:rect l="l" t="t" r="r" b="b"/>
              <a:pathLst>
                <a:path w="1120" h="1530" extrusionOk="0">
                  <a:moveTo>
                    <a:pt x="84" y="1"/>
                  </a:moveTo>
                  <a:cubicBezTo>
                    <a:pt x="10" y="420"/>
                    <a:pt x="7" y="847"/>
                    <a:pt x="0" y="1274"/>
                  </a:cubicBezTo>
                  <a:lnTo>
                    <a:pt x="777" y="1530"/>
                  </a:lnTo>
                  <a:cubicBezTo>
                    <a:pt x="856" y="1311"/>
                    <a:pt x="904" y="1043"/>
                    <a:pt x="941" y="913"/>
                  </a:cubicBezTo>
                  <a:cubicBezTo>
                    <a:pt x="1004" y="696"/>
                    <a:pt x="1058" y="476"/>
                    <a:pt x="1119" y="258"/>
                  </a:cubicBezTo>
                  <a:cubicBezTo>
                    <a:pt x="798" y="162"/>
                    <a:pt x="422" y="6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0"/>
            <p:cNvSpPr/>
            <p:nvPr/>
          </p:nvSpPr>
          <p:spPr>
            <a:xfrm>
              <a:off x="4093925" y="2799025"/>
              <a:ext cx="23725" cy="32000"/>
            </a:xfrm>
            <a:custGeom>
              <a:avLst/>
              <a:gdLst/>
              <a:ahLst/>
              <a:cxnLst/>
              <a:rect l="l" t="t" r="r" b="b"/>
              <a:pathLst>
                <a:path w="949" h="1280" extrusionOk="0">
                  <a:moveTo>
                    <a:pt x="580" y="0"/>
                  </a:moveTo>
                  <a:cubicBezTo>
                    <a:pt x="348" y="0"/>
                    <a:pt x="184" y="50"/>
                    <a:pt x="149" y="181"/>
                  </a:cubicBezTo>
                  <a:cubicBezTo>
                    <a:pt x="0" y="747"/>
                    <a:pt x="297" y="1093"/>
                    <a:pt x="297" y="1093"/>
                  </a:cubicBezTo>
                  <a:lnTo>
                    <a:pt x="865" y="1279"/>
                  </a:lnTo>
                  <a:cubicBezTo>
                    <a:pt x="872" y="861"/>
                    <a:pt x="878" y="444"/>
                    <a:pt x="949" y="31"/>
                  </a:cubicBezTo>
                  <a:cubicBezTo>
                    <a:pt x="815" y="11"/>
                    <a:pt x="69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8" name="Google Shape;2188;p40"/>
          <p:cNvGrpSpPr/>
          <p:nvPr/>
        </p:nvGrpSpPr>
        <p:grpSpPr>
          <a:xfrm>
            <a:off x="5222904" y="1328048"/>
            <a:ext cx="364057" cy="318910"/>
            <a:chOff x="6203979" y="375548"/>
            <a:chExt cx="364057" cy="318910"/>
          </a:xfrm>
        </p:grpSpPr>
        <p:grpSp>
          <p:nvGrpSpPr>
            <p:cNvPr id="2189" name="Google Shape;2189;p40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190" name="Google Shape;2190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4" name="Google Shape;2194;p40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195" name="Google Shape;2195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99" name="Google Shape;2199;p40"/>
          <p:cNvGrpSpPr/>
          <p:nvPr/>
        </p:nvGrpSpPr>
        <p:grpSpPr>
          <a:xfrm>
            <a:off x="5984243" y="567440"/>
            <a:ext cx="653960" cy="637113"/>
            <a:chOff x="6993893" y="739290"/>
            <a:chExt cx="653960" cy="637113"/>
          </a:xfrm>
        </p:grpSpPr>
        <p:grpSp>
          <p:nvGrpSpPr>
            <p:cNvPr id="2200" name="Google Shape;2200;p40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201" name="Google Shape;2201;p40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40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3" name="Google Shape;2203;p40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204" name="Google Shape;2204;p40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40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06" name="Google Shape;2206;p40"/>
          <p:cNvGrpSpPr/>
          <p:nvPr/>
        </p:nvGrpSpPr>
        <p:grpSpPr>
          <a:xfrm>
            <a:off x="7966694" y="2218231"/>
            <a:ext cx="253611" cy="251814"/>
            <a:chOff x="3461369" y="1048756"/>
            <a:chExt cx="253611" cy="251814"/>
          </a:xfrm>
        </p:grpSpPr>
        <p:grpSp>
          <p:nvGrpSpPr>
            <p:cNvPr id="2207" name="Google Shape;2207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08" name="Google Shape;2208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11" name="Google Shape;2211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12" name="Google Shape;2212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15" name="Google Shape;2215;p40"/>
          <p:cNvGrpSpPr/>
          <p:nvPr/>
        </p:nvGrpSpPr>
        <p:grpSpPr>
          <a:xfrm>
            <a:off x="5537819" y="2319931"/>
            <a:ext cx="253611" cy="251814"/>
            <a:chOff x="3461369" y="1048756"/>
            <a:chExt cx="253611" cy="251814"/>
          </a:xfrm>
        </p:grpSpPr>
        <p:grpSp>
          <p:nvGrpSpPr>
            <p:cNvPr id="2216" name="Google Shape;2216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17" name="Google Shape;2217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0" name="Google Shape;2220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21" name="Google Shape;2221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24" name="Google Shape;2224;p40"/>
          <p:cNvGrpSpPr/>
          <p:nvPr/>
        </p:nvGrpSpPr>
        <p:grpSpPr>
          <a:xfrm>
            <a:off x="7185644" y="3834406"/>
            <a:ext cx="253611" cy="251814"/>
            <a:chOff x="3461369" y="1048756"/>
            <a:chExt cx="253611" cy="251814"/>
          </a:xfrm>
        </p:grpSpPr>
        <p:grpSp>
          <p:nvGrpSpPr>
            <p:cNvPr id="2225" name="Google Shape;2225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26" name="Google Shape;2226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9" name="Google Shape;2229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30" name="Google Shape;2230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33" name="Google Shape;2233;p40"/>
          <p:cNvGrpSpPr/>
          <p:nvPr/>
        </p:nvGrpSpPr>
        <p:grpSpPr>
          <a:xfrm>
            <a:off x="8082317" y="3564215"/>
            <a:ext cx="258817" cy="226709"/>
            <a:chOff x="7987067" y="4059515"/>
            <a:chExt cx="258817" cy="226709"/>
          </a:xfrm>
        </p:grpSpPr>
        <p:grpSp>
          <p:nvGrpSpPr>
            <p:cNvPr id="2234" name="Google Shape;2234;p40"/>
            <p:cNvGrpSpPr/>
            <p:nvPr/>
          </p:nvGrpSpPr>
          <p:grpSpPr>
            <a:xfrm>
              <a:off x="7987067" y="4059515"/>
              <a:ext cx="258817" cy="226709"/>
              <a:chOff x="5085975" y="3722900"/>
              <a:chExt cx="126400" cy="110725"/>
            </a:xfrm>
          </p:grpSpPr>
          <p:sp>
            <p:nvSpPr>
              <p:cNvPr id="2235" name="Google Shape;2235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9" name="Google Shape;2239;p40"/>
            <p:cNvGrpSpPr/>
            <p:nvPr/>
          </p:nvGrpSpPr>
          <p:grpSpPr>
            <a:xfrm>
              <a:off x="7987067" y="4059515"/>
              <a:ext cx="258817" cy="226709"/>
              <a:chOff x="5085975" y="3722900"/>
              <a:chExt cx="126400" cy="110725"/>
            </a:xfrm>
          </p:grpSpPr>
          <p:sp>
            <p:nvSpPr>
              <p:cNvPr id="2240" name="Google Shape;2240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0058536E-4F28-E2BF-92B4-D79D3FC24788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043852-743A-5C0D-B4F0-885CCCB69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515" y="791360"/>
            <a:ext cx="787400" cy="812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et's Celebrate World UFO Day by Slidesgo">
  <a:themeElements>
    <a:clrScheme name="Simple Light">
      <a:dk1>
        <a:srgbClr val="000000"/>
      </a:dk1>
      <a:lt1>
        <a:srgbClr val="1A1A1A"/>
      </a:lt1>
      <a:dk2>
        <a:srgbClr val="132735"/>
      </a:dk2>
      <a:lt2>
        <a:srgbClr val="FFFFFF"/>
      </a:lt2>
      <a:accent1>
        <a:srgbClr val="1EBDF7"/>
      </a:accent1>
      <a:accent2>
        <a:srgbClr val="F7581E"/>
      </a:accent2>
      <a:accent3>
        <a:srgbClr val="F7F7F7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752</TotalTime>
  <Words>1228</Words>
  <Application>Microsoft Macintosh PowerPoint</Application>
  <PresentationFormat>On-screen Show (16:9)</PresentationFormat>
  <Paragraphs>226</Paragraphs>
  <Slides>16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Lucida Console</vt:lpstr>
      <vt:lpstr>Arial</vt:lpstr>
      <vt:lpstr>Bebas Neue</vt:lpstr>
      <vt:lpstr>Montserrat</vt:lpstr>
      <vt:lpstr>Let's Celebrate World UFO Day by Slidesgo</vt:lpstr>
      <vt:lpstr>TEAM UFO</vt:lpstr>
      <vt:lpstr>01</vt:lpstr>
      <vt:lpstr>The Problem</vt:lpstr>
      <vt:lpstr>Why develop this for this use case?</vt:lpstr>
      <vt:lpstr>The Data</vt:lpstr>
      <vt:lpstr>Data Preprocessing and representation</vt:lpstr>
      <vt:lpstr>Document set Attributes</vt:lpstr>
      <vt:lpstr>Information Retrieval and LEARNING Models Used</vt:lpstr>
      <vt:lpstr>RESULTS!</vt:lpstr>
      <vt:lpstr>Towards a useful clustering of documents??</vt:lpstr>
      <vt:lpstr>K-Means Clustering data</vt:lpstr>
      <vt:lpstr>Clustering analysis</vt:lpstr>
      <vt:lpstr>PowerPoint Presentation</vt:lpstr>
      <vt:lpstr>Software FEATURES</vt:lpstr>
      <vt:lpstr>SOFTWARE DEMO</vt:lpstr>
      <vt:lpstr>THANK YOU!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UFO</dc:title>
  <cp:lastModifiedBy>John Myers</cp:lastModifiedBy>
  <cp:revision>30</cp:revision>
  <cp:lastPrinted>2022-07-28T15:06:24Z</cp:lastPrinted>
  <dcterms:modified xsi:type="dcterms:W3CDTF">2022-07-31T23:18:21Z</dcterms:modified>
</cp:coreProperties>
</file>